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lvl1pPr>
      <a:defRPr sz="1200">
        <a:latin typeface="Verdana"/>
        <a:ea typeface="Verdana"/>
        <a:cs typeface="Verdana"/>
        <a:sym typeface="Verdana"/>
      </a:defRPr>
    </a:lvl1pPr>
    <a:lvl2pPr indent="457200">
      <a:defRPr sz="1200">
        <a:latin typeface="Verdana"/>
        <a:ea typeface="Verdana"/>
        <a:cs typeface="Verdana"/>
        <a:sym typeface="Verdana"/>
      </a:defRPr>
    </a:lvl2pPr>
    <a:lvl3pPr indent="914400">
      <a:defRPr sz="1200">
        <a:latin typeface="Verdana"/>
        <a:ea typeface="Verdana"/>
        <a:cs typeface="Verdana"/>
        <a:sym typeface="Verdana"/>
      </a:defRPr>
    </a:lvl3pPr>
    <a:lvl4pPr indent="1371600">
      <a:defRPr sz="1200">
        <a:latin typeface="Verdana"/>
        <a:ea typeface="Verdana"/>
        <a:cs typeface="Verdana"/>
        <a:sym typeface="Verdana"/>
      </a:defRPr>
    </a:lvl4pPr>
    <a:lvl5pPr indent="1828800">
      <a:defRPr sz="1200">
        <a:latin typeface="Verdana"/>
        <a:ea typeface="Verdana"/>
        <a:cs typeface="Verdana"/>
        <a:sym typeface="Verdana"/>
      </a:defRPr>
    </a:lvl5pPr>
    <a:lvl6pPr>
      <a:defRPr sz="1200">
        <a:latin typeface="Verdana"/>
        <a:ea typeface="Verdana"/>
        <a:cs typeface="Verdana"/>
        <a:sym typeface="Verdana"/>
      </a:defRPr>
    </a:lvl6pPr>
    <a:lvl7pPr>
      <a:defRPr sz="1200">
        <a:latin typeface="Verdana"/>
        <a:ea typeface="Verdana"/>
        <a:cs typeface="Verdana"/>
        <a:sym typeface="Verdana"/>
      </a:defRPr>
    </a:lvl7pPr>
    <a:lvl8pPr>
      <a:defRPr sz="1200">
        <a:latin typeface="Verdana"/>
        <a:ea typeface="Verdana"/>
        <a:cs typeface="Verdana"/>
        <a:sym typeface="Verdana"/>
      </a:defRPr>
    </a:lvl8pPr>
    <a:lvl9pPr>
      <a:defRPr sz="1200">
        <a:latin typeface="Verdana"/>
        <a:ea typeface="Verdana"/>
        <a:cs typeface="Verdana"/>
        <a:sym typeface="Verdana"/>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Verdana"/>
          <a:ea typeface="Verdana"/>
          <a:cs typeface="Verdana"/>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7F3F4"/>
          </a:solidFill>
        </a:fill>
      </a:tcStyle>
    </a:wholeTbl>
    <a:band2H>
      <a:tcTxStyle/>
      <a:tcStyle>
        <a:tcBdr/>
        <a:fill>
          <a:solidFill>
            <a:srgbClr val="F3F9FA"/>
          </a:solidFill>
        </a:fill>
      </a:tcStyle>
    </a:band2H>
    <a:firstCol>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Col>
    <a:lastRow>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lastRow>
    <a:firstRow>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Row>
  </a:tblStyle>
  <a:tblStyle styleId="{C7B018BB-80A7-4F77-B60F-C8B233D01FF8}" styleName="">
    <a:tblBg/>
    <a:wholeTbl>
      <a:tcTxStyle b="on" i="on">
        <a:font>
          <a:latin typeface="Verdana"/>
          <a:ea typeface="Verdana"/>
          <a:cs typeface="Verdana"/>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Verdana"/>
          <a:ea typeface="Verdana"/>
          <a:cs typeface="Verdana"/>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DA"/>
          </a:solidFill>
        </a:fill>
      </a:tcStyle>
    </a:wholeTbl>
    <a:band2H>
      <a:tcTxStyle/>
      <a:tcStyle>
        <a:tcBdr/>
        <a:fill>
          <a:solidFill>
            <a:srgbClr val="E7E7ED"/>
          </a:solidFill>
        </a:fill>
      </a:tcStyle>
    </a:band2H>
    <a:firstCol>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firstCol>
    <a:lastRow>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lastRow>
    <a:firstRow>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firstRow>
  </a:tblStyle>
  <a:tblStyle styleId="{CF821DB8-F4EB-4A41-A1BA-3FCAFE7338EE}" styleName="">
    <a:tblBg/>
    <a:wholeTbl>
      <a:tcTxStyle b="on" i="on">
        <a:font>
          <a:latin typeface="Verdana"/>
          <a:ea typeface="Verdana"/>
          <a:cs typeface="Verdana"/>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Verdana"/>
          <a:ea typeface="Verdana"/>
          <a:cs typeface="Verdan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BE0E3"/>
          </a:solidFill>
        </a:fill>
      </a:tcStyle>
    </a:firstCol>
    <a:lastRow>
      <a:tcTxStyle b="on" i="on">
        <a:font>
          <a:latin typeface="Verdana"/>
          <a:ea typeface="Verdana"/>
          <a:cs typeface="Verdana"/>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Verdana"/>
          <a:ea typeface="Verdana"/>
          <a:cs typeface="Verdana"/>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BBE0E3"/>
          </a:solidFill>
        </a:fill>
      </a:tcStyle>
    </a:firstRow>
  </a:tblStyle>
  <a:tblStyle styleId="{33BA23B1-9221-436E-865A-0063620EA4FD}" styleName="">
    <a:tblBg/>
    <a:wholeTbl>
      <a:tcTxStyle b="on" i="on">
        <a:font>
          <a:latin typeface="Verdana"/>
          <a:ea typeface="Verdana"/>
          <a:cs typeface="Verdana"/>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Verdana"/>
          <a:ea typeface="Verdana"/>
          <a:cs typeface="Verdan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Verdana"/>
          <a:ea typeface="Verdana"/>
          <a:cs typeface="Verdana"/>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Verdana"/>
          <a:ea typeface="Verdana"/>
          <a:cs typeface="Verdana"/>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Verdana"/>
          <a:ea typeface="Verdana"/>
          <a:cs typeface="Verdana"/>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Verdana"/>
          <a:ea typeface="Verdana"/>
          <a:cs typeface="Verdana"/>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150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pPr lvl="0"/>
            <a:endParaRPr lang="en-GB"/>
          </a:p>
        </c:rich>
      </c:tx>
      <c:layout/>
      <c:overlay val="1"/>
    </c:title>
    <c:autoTitleDeleted val="0"/>
    <c:plotArea>
      <c:layout>
        <c:manualLayout>
          <c:layoutTarget val="inner"/>
          <c:xMode val="edge"/>
          <c:yMode val="edge"/>
          <c:x val="0.1"/>
          <c:y val="4.6211799999999997E-2"/>
          <c:w val="0.81425000000000003"/>
          <c:h val="0.83714100000000002"/>
        </c:manualLayout>
      </c:layout>
      <c:barChart>
        <c:barDir val="col"/>
        <c:grouping val="percentStacked"/>
        <c:varyColors val="0"/>
        <c:ser>
          <c:idx val="0"/>
          <c:order val="0"/>
          <c:tx>
            <c:strRef>
              <c:f>Sheet1!$B$1</c:f>
              <c:strCache>
                <c:ptCount val="1"/>
                <c:pt idx="0">
                  <c:v>EoI/Potential Candidates </c:v>
                </c:pt>
              </c:strCache>
            </c:strRef>
          </c:tx>
          <c:spPr>
            <a:gradFill flip="none" rotWithShape="1">
              <a:gsLst>
                <a:gs pos="0">
                  <a:srgbClr val="9BC1FF"/>
                </a:gs>
                <a:gs pos="100000">
                  <a:srgbClr val="3F80CD"/>
                </a:gs>
              </a:gsLst>
              <a:lin ang="5400000" scaled="0"/>
            </a:gradFill>
            <a:ln w="12700" cap="flat">
              <a:noFill/>
              <a:miter lim="400000"/>
            </a:ln>
            <a:effectLst>
              <a:outerShdw blurRad="12700" dist="38100" dir="2700000" algn="tl">
                <a:srgbClr val="000000">
                  <a:alpha val="100000"/>
                </a:srgbClr>
              </a:outerShdw>
            </a:effectLst>
          </c:spPr>
          <c:invertIfNegative val="0"/>
          <c:dLbls>
            <c:numFmt formatCode="0%" sourceLinked="0"/>
            <c:txPr>
              <a:bodyPr/>
              <a:lstStyle/>
              <a:p>
                <a:pPr lvl="0">
                  <a:defRPr sz="1400" b="1" i="0" u="none" strike="noStrike">
                    <a:solidFill>
                      <a:srgbClr val="000000"/>
                    </a:solidFill>
                    <a:effectLst/>
                    <a:latin typeface="Calibri"/>
                  </a:defRPr>
                </a:pPr>
                <a:endParaRPr lang="en-US"/>
              </a:p>
            </c:txPr>
            <c:dLblPos val="ctr"/>
            <c:showLegendKey val="0"/>
            <c:showVal val="1"/>
            <c:showCatName val="0"/>
            <c:showSerName val="0"/>
            <c:showPercent val="0"/>
            <c:showBubbleSize val="0"/>
            <c:showLeaderLines val="0"/>
          </c:dLbls>
          <c:cat>
            <c:strRef>
              <c:f>Sheet1!$A$2:$A$3</c:f>
              <c:strCache>
                <c:ptCount val="2"/>
                <c:pt idx="0">
                  <c:v>Call for Tenders </c:v>
                </c:pt>
                <c:pt idx="1">
                  <c:v>Call for Proposals  </c:v>
                </c:pt>
              </c:strCache>
            </c:strRef>
          </c:cat>
          <c:val>
            <c:numRef>
              <c:f>Sheet1!$B$2:$B$3</c:f>
              <c:numCache>
                <c:formatCode>General</c:formatCode>
                <c:ptCount val="2"/>
                <c:pt idx="0">
                  <c:v>30</c:v>
                </c:pt>
                <c:pt idx="1">
                  <c:v>1500</c:v>
                </c:pt>
              </c:numCache>
            </c:numRef>
          </c:val>
        </c:ser>
        <c:ser>
          <c:idx val="1"/>
          <c:order val="1"/>
          <c:tx>
            <c:strRef>
              <c:f>Sheet1!$C$1</c:f>
              <c:strCache>
                <c:ptCount val="1"/>
                <c:pt idx="0">
                  <c:v>Sent</c:v>
                </c:pt>
              </c:strCache>
            </c:strRef>
          </c:tx>
          <c:spPr>
            <a:gradFill flip="none" rotWithShape="1">
              <a:gsLst>
                <a:gs pos="0">
                  <a:srgbClr val="FF9A99"/>
                </a:gs>
                <a:gs pos="100000">
                  <a:srgbClr val="D1403C"/>
                </a:gs>
              </a:gsLst>
              <a:lin ang="5400000" scaled="0"/>
            </a:gradFill>
            <a:ln w="12700" cap="flat">
              <a:noFill/>
              <a:miter lim="400000"/>
            </a:ln>
            <a:effectLst>
              <a:outerShdw blurRad="12700" dist="38100" dir="2700000" algn="tl">
                <a:srgbClr val="000000">
                  <a:alpha val="100000"/>
                </a:srgbClr>
              </a:outerShdw>
            </a:effectLst>
          </c:spPr>
          <c:invertIfNegative val="0"/>
          <c:dLbls>
            <c:numFmt formatCode="0%" sourceLinked="0"/>
            <c:txPr>
              <a:bodyPr/>
              <a:lstStyle/>
              <a:p>
                <a:pPr lvl="0">
                  <a:defRPr sz="1400" b="1" i="0" u="none" strike="noStrike">
                    <a:solidFill>
                      <a:srgbClr val="000000"/>
                    </a:solidFill>
                    <a:effectLst/>
                    <a:latin typeface="Calibri"/>
                  </a:defRPr>
                </a:pPr>
                <a:endParaRPr lang="en-US"/>
              </a:p>
            </c:txPr>
            <c:dLblPos val="ctr"/>
            <c:showLegendKey val="0"/>
            <c:showVal val="1"/>
            <c:showCatName val="0"/>
            <c:showSerName val="0"/>
            <c:showPercent val="0"/>
            <c:showBubbleSize val="0"/>
            <c:showLeaderLines val="0"/>
          </c:dLbls>
          <c:cat>
            <c:strRef>
              <c:f>Sheet1!$A$2:$A$3</c:f>
              <c:strCache>
                <c:ptCount val="2"/>
                <c:pt idx="0">
                  <c:v>Call for Tenders </c:v>
                </c:pt>
                <c:pt idx="1">
                  <c:v>Call for Proposals  </c:v>
                </c:pt>
              </c:strCache>
            </c:strRef>
          </c:cat>
          <c:val>
            <c:numRef>
              <c:f>Sheet1!$C$2:$C$3</c:f>
              <c:numCache>
                <c:formatCode>General</c:formatCode>
                <c:ptCount val="2"/>
                <c:pt idx="0">
                  <c:v>20</c:v>
                </c:pt>
                <c:pt idx="1">
                  <c:v>850</c:v>
                </c:pt>
              </c:numCache>
            </c:numRef>
          </c:val>
        </c:ser>
        <c:ser>
          <c:idx val="2"/>
          <c:order val="2"/>
          <c:tx>
            <c:strRef>
              <c:f>Sheet1!$D$1</c:f>
              <c:strCache>
                <c:ptCount val="1"/>
                <c:pt idx="0">
                  <c:v>Shortlisted/Eligible </c:v>
                </c:pt>
              </c:strCache>
            </c:strRef>
          </c:tx>
          <c:spPr>
            <a:gradFill flip="none" rotWithShape="1">
              <a:gsLst>
                <a:gs pos="0">
                  <a:srgbClr val="DCFFA0"/>
                </a:gs>
                <a:gs pos="100000">
                  <a:srgbClr val="A0CA4A"/>
                </a:gs>
              </a:gsLst>
              <a:lin ang="5400000" scaled="0"/>
            </a:gradFill>
            <a:ln w="12700" cap="flat">
              <a:noFill/>
              <a:miter lim="400000"/>
            </a:ln>
            <a:effectLst>
              <a:outerShdw blurRad="12700" dist="38100" dir="2700000" algn="tl">
                <a:srgbClr val="000000">
                  <a:alpha val="100000"/>
                </a:srgbClr>
              </a:outerShdw>
            </a:effectLst>
          </c:spPr>
          <c:invertIfNegative val="0"/>
          <c:dLbls>
            <c:numFmt formatCode="0%" sourceLinked="0"/>
            <c:txPr>
              <a:bodyPr/>
              <a:lstStyle/>
              <a:p>
                <a:pPr lvl="0">
                  <a:defRPr sz="1400" b="1" i="0" u="none" strike="noStrike">
                    <a:solidFill>
                      <a:srgbClr val="000000"/>
                    </a:solidFill>
                    <a:effectLst/>
                    <a:latin typeface="Calibri"/>
                  </a:defRPr>
                </a:pPr>
                <a:endParaRPr lang="en-US"/>
              </a:p>
            </c:txPr>
            <c:dLblPos val="ctr"/>
            <c:showLegendKey val="0"/>
            <c:showVal val="1"/>
            <c:showCatName val="0"/>
            <c:showSerName val="0"/>
            <c:showPercent val="0"/>
            <c:showBubbleSize val="0"/>
            <c:showLeaderLines val="0"/>
          </c:dLbls>
          <c:cat>
            <c:strRef>
              <c:f>Sheet1!$A$2:$A$3</c:f>
              <c:strCache>
                <c:ptCount val="2"/>
                <c:pt idx="0">
                  <c:v>Call for Tenders </c:v>
                </c:pt>
                <c:pt idx="1">
                  <c:v>Call for Proposals  </c:v>
                </c:pt>
              </c:strCache>
            </c:strRef>
          </c:cat>
          <c:val>
            <c:numRef>
              <c:f>Sheet1!$D$2:$D$3</c:f>
              <c:numCache>
                <c:formatCode>General</c:formatCode>
                <c:ptCount val="2"/>
                <c:pt idx="0">
                  <c:v>8</c:v>
                </c:pt>
                <c:pt idx="1">
                  <c:v>350</c:v>
                </c:pt>
              </c:numCache>
            </c:numRef>
          </c:val>
        </c:ser>
        <c:ser>
          <c:idx val="3"/>
          <c:order val="3"/>
          <c:tx>
            <c:strRef>
              <c:f>Sheet1!$E$1</c:f>
              <c:strCache>
                <c:ptCount val="1"/>
                <c:pt idx="0">
                  <c:v>Evaluated </c:v>
                </c:pt>
              </c:strCache>
            </c:strRef>
          </c:tx>
          <c:spPr>
            <a:gradFill flip="none" rotWithShape="1">
              <a:gsLst>
                <a:gs pos="0">
                  <a:srgbClr val="C8B0ED"/>
                </a:gs>
                <a:gs pos="100000">
                  <a:srgbClr val="7F5BAB"/>
                </a:gs>
              </a:gsLst>
              <a:lin ang="5400000" scaled="0"/>
            </a:gradFill>
            <a:ln w="12700" cap="flat">
              <a:noFill/>
              <a:miter lim="400000"/>
            </a:ln>
            <a:effectLst>
              <a:outerShdw blurRad="12700" dist="38100" dir="2700000" algn="tl">
                <a:srgbClr val="000000">
                  <a:alpha val="100000"/>
                </a:srgbClr>
              </a:outerShdw>
            </a:effectLst>
          </c:spPr>
          <c:invertIfNegative val="0"/>
          <c:dLbls>
            <c:numFmt formatCode="0%" sourceLinked="0"/>
            <c:txPr>
              <a:bodyPr/>
              <a:lstStyle/>
              <a:p>
                <a:pPr lvl="0">
                  <a:defRPr sz="1400" b="1" i="0" u="none" strike="noStrike">
                    <a:solidFill>
                      <a:srgbClr val="000000"/>
                    </a:solidFill>
                    <a:effectLst/>
                    <a:latin typeface="Calibri"/>
                  </a:defRPr>
                </a:pPr>
                <a:endParaRPr lang="en-US"/>
              </a:p>
            </c:txPr>
            <c:dLblPos val="ctr"/>
            <c:showLegendKey val="0"/>
            <c:showVal val="1"/>
            <c:showCatName val="0"/>
            <c:showSerName val="0"/>
            <c:showPercent val="0"/>
            <c:showBubbleSize val="0"/>
            <c:showLeaderLines val="0"/>
          </c:dLbls>
          <c:cat>
            <c:strRef>
              <c:f>Sheet1!$A$2:$A$3</c:f>
              <c:strCache>
                <c:ptCount val="2"/>
                <c:pt idx="0">
                  <c:v>Call for Tenders </c:v>
                </c:pt>
                <c:pt idx="1">
                  <c:v>Call for Proposals  </c:v>
                </c:pt>
              </c:strCache>
            </c:strRef>
          </c:cat>
          <c:val>
            <c:numRef>
              <c:f>Sheet1!$E$2:$E$3</c:f>
              <c:numCache>
                <c:formatCode>General</c:formatCode>
                <c:ptCount val="2"/>
                <c:pt idx="0">
                  <c:v>8</c:v>
                </c:pt>
                <c:pt idx="1">
                  <c:v>350</c:v>
                </c:pt>
              </c:numCache>
            </c:numRef>
          </c:val>
        </c:ser>
        <c:ser>
          <c:idx val="4"/>
          <c:order val="4"/>
          <c:tx>
            <c:strRef>
              <c:f>Sheet1!$F$1</c:f>
              <c:strCache>
                <c:ptCount val="1"/>
                <c:pt idx="0">
                  <c:v>Awarded </c:v>
                </c:pt>
              </c:strCache>
            </c:strRef>
          </c:tx>
          <c:spPr>
            <a:gradFill flip="none" rotWithShape="1">
              <a:gsLst>
                <a:gs pos="0">
                  <a:srgbClr val="95EEFF"/>
                </a:gs>
                <a:gs pos="100000">
                  <a:srgbClr val="39B7D8"/>
                </a:gs>
              </a:gsLst>
              <a:lin ang="5400000" scaled="0"/>
            </a:gradFill>
            <a:ln w="12700" cap="flat">
              <a:noFill/>
              <a:miter lim="400000"/>
            </a:ln>
            <a:effectLst>
              <a:outerShdw blurRad="12700" dist="38100" dir="2700000" algn="tl">
                <a:srgbClr val="000000">
                  <a:alpha val="100000"/>
                </a:srgbClr>
              </a:outerShdw>
            </a:effectLst>
          </c:spPr>
          <c:invertIfNegative val="0"/>
          <c:dLbls>
            <c:numFmt formatCode="0%" sourceLinked="0"/>
            <c:txPr>
              <a:bodyPr/>
              <a:lstStyle/>
              <a:p>
                <a:pPr lvl="0">
                  <a:defRPr sz="1400" b="1" i="0" u="none" strike="noStrike">
                    <a:solidFill>
                      <a:srgbClr val="000000"/>
                    </a:solidFill>
                    <a:effectLst/>
                    <a:latin typeface="Calibri"/>
                  </a:defRPr>
                </a:pPr>
                <a:endParaRPr lang="en-US"/>
              </a:p>
            </c:txPr>
            <c:dLblPos val="ctr"/>
            <c:showLegendKey val="0"/>
            <c:showVal val="1"/>
            <c:showCatName val="0"/>
            <c:showSerName val="0"/>
            <c:showPercent val="0"/>
            <c:showBubbleSize val="0"/>
            <c:showLeaderLines val="0"/>
          </c:dLbls>
          <c:cat>
            <c:strRef>
              <c:f>Sheet1!$A$2:$A$3</c:f>
              <c:strCache>
                <c:ptCount val="2"/>
                <c:pt idx="0">
                  <c:v>Call for Tenders </c:v>
                </c:pt>
                <c:pt idx="1">
                  <c:v>Call for Proposals  </c:v>
                </c:pt>
              </c:strCache>
            </c:strRef>
          </c:cat>
          <c:val>
            <c:numRef>
              <c:f>Sheet1!$F$2:$F$3</c:f>
              <c:numCache>
                <c:formatCode>General</c:formatCode>
                <c:ptCount val="2"/>
                <c:pt idx="0">
                  <c:v>1</c:v>
                </c:pt>
                <c:pt idx="1">
                  <c:v>30</c:v>
                </c:pt>
              </c:numCache>
            </c:numRef>
          </c:val>
        </c:ser>
        <c:dLbls>
          <c:showLegendKey val="0"/>
          <c:showVal val="0"/>
          <c:showCatName val="0"/>
          <c:showSerName val="0"/>
          <c:showPercent val="0"/>
          <c:showBubbleSize val="0"/>
        </c:dLbls>
        <c:gapWidth val="75"/>
        <c:overlap val="100"/>
        <c:axId val="43261952"/>
        <c:axId val="43263488"/>
      </c:barChart>
      <c:catAx>
        <c:axId val="43261952"/>
        <c:scaling>
          <c:orientation val="minMax"/>
        </c:scaling>
        <c:delete val="0"/>
        <c:axPos val="b"/>
        <c:numFmt formatCode="General" sourceLinked="1"/>
        <c:majorTickMark val="none"/>
        <c:minorTickMark val="none"/>
        <c:tickLblPos val="low"/>
        <c:spPr>
          <a:ln w="12700" cap="flat">
            <a:solidFill>
              <a:srgbClr val="000000"/>
            </a:solidFill>
            <a:prstDash val="solid"/>
            <a:miter lim="400000"/>
          </a:ln>
        </c:spPr>
        <c:txPr>
          <a:bodyPr rot="0"/>
          <a:lstStyle/>
          <a:p>
            <a:pPr lvl="0">
              <a:defRPr sz="1600" b="0" i="0" u="none" strike="noStrike">
                <a:solidFill>
                  <a:srgbClr val="000000"/>
                </a:solidFill>
                <a:effectLst/>
                <a:latin typeface="Calibri"/>
              </a:defRPr>
            </a:pPr>
            <a:endParaRPr lang="en-US"/>
          </a:p>
        </c:txPr>
        <c:crossAx val="43263488"/>
        <c:crosses val="autoZero"/>
        <c:auto val="1"/>
        <c:lblAlgn val="ctr"/>
        <c:lblOffset val="100"/>
        <c:noMultiLvlLbl val="1"/>
      </c:catAx>
      <c:valAx>
        <c:axId val="43263488"/>
        <c:scaling>
          <c:orientation val="minMax"/>
        </c:scaling>
        <c:delete val="0"/>
        <c:axPos val="l"/>
        <c:numFmt formatCode="0" sourceLinked="0"/>
        <c:majorTickMark val="none"/>
        <c:minorTickMark val="none"/>
        <c:tickLblPos val="nextTo"/>
        <c:spPr>
          <a:ln w="12700" cap="flat">
            <a:solidFill>
              <a:srgbClr val="000000"/>
            </a:solidFill>
            <a:prstDash val="solid"/>
            <a:miter lim="400000"/>
          </a:ln>
        </c:spPr>
        <c:txPr>
          <a:bodyPr rot="0"/>
          <a:lstStyle/>
          <a:p>
            <a:pPr lvl="0">
              <a:defRPr sz="1600" b="0" i="0" u="none" strike="noStrike">
                <a:solidFill>
                  <a:srgbClr val="000000"/>
                </a:solidFill>
                <a:effectLst/>
                <a:latin typeface="Calibri"/>
              </a:defRPr>
            </a:pPr>
            <a:endParaRPr lang="en-US"/>
          </a:p>
        </c:txPr>
        <c:crossAx val="43261952"/>
        <c:crosses val="autoZero"/>
        <c:crossBetween val="between"/>
        <c:majorUnit val="0.25"/>
        <c:minorUnit val="0.125"/>
      </c:valAx>
      <c:spPr>
        <a:noFill/>
        <a:ln w="12700" cap="flat">
          <a:noFill/>
          <a:miter lim="400000"/>
        </a:ln>
        <a:effectLst/>
      </c:spPr>
    </c:plotArea>
    <c:legend>
      <c:legendPos val="b"/>
      <c:layout>
        <c:manualLayout>
          <c:xMode val="edge"/>
          <c:yMode val="edge"/>
          <c:x val="5.0000000000000001E-3"/>
          <c:y val="0.96108499999999997"/>
          <c:w val="1"/>
          <c:h val="5.1415200000000001E-2"/>
        </c:manualLayout>
      </c:layout>
      <c:overlay val="1"/>
      <c:spPr>
        <a:noFill/>
        <a:ln w="12700" cap="flat">
          <a:noFill/>
          <a:miter lim="400000"/>
        </a:ln>
        <a:effectLst/>
      </c:spPr>
      <c:txPr>
        <a:bodyPr/>
        <a:lstStyle/>
        <a:p>
          <a:pPr lvl="0">
            <a:defRPr sz="1400" b="0" i="0" u="none" strike="noStrike">
              <a:solidFill>
                <a:srgbClr val="000000"/>
              </a:solidFill>
              <a:effectLst/>
              <a:latin typeface="Calibri"/>
            </a:defRPr>
          </a:pPr>
          <a:endParaRPr lang="en-US"/>
        </a:p>
      </c:txPr>
    </c:legend>
    <c:plotVisOnly val="1"/>
    <c:dispBlanksAs val="gap"/>
    <c:showDLblsOverMax val="0"/>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6" name="Shape 196"/>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197" name="Shape 197"/>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4137114977"/>
      </p:ext>
    </p:extLst>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Roman"/>
      </a:defRPr>
    </a:lvl1pPr>
    <a:lvl2pPr indent="228600" defTabSz="457200">
      <a:lnSpc>
        <a:spcPct val="125000"/>
      </a:lnSpc>
      <a:defRPr sz="2400">
        <a:latin typeface="+mj-lt"/>
        <a:ea typeface="+mj-ea"/>
        <a:cs typeface="+mj-cs"/>
        <a:sym typeface="Avenir Roman"/>
      </a:defRPr>
    </a:lvl2pPr>
    <a:lvl3pPr indent="457200" defTabSz="457200">
      <a:lnSpc>
        <a:spcPct val="125000"/>
      </a:lnSpc>
      <a:defRPr sz="2400">
        <a:latin typeface="+mj-lt"/>
        <a:ea typeface="+mj-ea"/>
        <a:cs typeface="+mj-cs"/>
        <a:sym typeface="Avenir Roman"/>
      </a:defRPr>
    </a:lvl3pPr>
    <a:lvl4pPr indent="685800" defTabSz="457200">
      <a:lnSpc>
        <a:spcPct val="125000"/>
      </a:lnSpc>
      <a:defRPr sz="2400">
        <a:latin typeface="+mj-lt"/>
        <a:ea typeface="+mj-ea"/>
        <a:cs typeface="+mj-cs"/>
        <a:sym typeface="Avenir Roman"/>
      </a:defRPr>
    </a:lvl4pPr>
    <a:lvl5pPr indent="914400" defTabSz="457200">
      <a:lnSpc>
        <a:spcPct val="125000"/>
      </a:lnSpc>
      <a:defRPr sz="2400">
        <a:latin typeface="+mj-lt"/>
        <a:ea typeface="+mj-ea"/>
        <a:cs typeface="+mj-cs"/>
        <a:sym typeface="Avenir Roman"/>
      </a:defRPr>
    </a:lvl5pPr>
    <a:lvl6pPr indent="1143000" defTabSz="457200">
      <a:lnSpc>
        <a:spcPct val="125000"/>
      </a:lnSpc>
      <a:defRPr sz="2400">
        <a:latin typeface="+mj-lt"/>
        <a:ea typeface="+mj-ea"/>
        <a:cs typeface="+mj-cs"/>
        <a:sym typeface="Avenir Roman"/>
      </a:defRPr>
    </a:lvl6pPr>
    <a:lvl7pPr indent="1371600" defTabSz="457200">
      <a:lnSpc>
        <a:spcPct val="125000"/>
      </a:lnSpc>
      <a:defRPr sz="2400">
        <a:latin typeface="+mj-lt"/>
        <a:ea typeface="+mj-ea"/>
        <a:cs typeface="+mj-cs"/>
        <a:sym typeface="Avenir Roman"/>
      </a:defRPr>
    </a:lvl7pPr>
    <a:lvl8pPr indent="1600200" defTabSz="457200">
      <a:lnSpc>
        <a:spcPct val="125000"/>
      </a:lnSpc>
      <a:defRPr sz="2400">
        <a:latin typeface="+mj-lt"/>
        <a:ea typeface="+mj-ea"/>
        <a:cs typeface="+mj-cs"/>
        <a:sym typeface="Avenir Roman"/>
      </a:defRPr>
    </a:lvl8pPr>
    <a:lvl9pPr indent="1828800" defTabSz="457200">
      <a:lnSpc>
        <a:spcPct val="125000"/>
      </a:lnSpc>
      <a:defRPr sz="2400">
        <a:latin typeface="+mj-lt"/>
        <a:ea typeface="+mj-ea"/>
        <a:cs typeface="+mj-cs"/>
        <a:sym typeface="Avenir Roman"/>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13" name="Shape 13"/>
          <p:cNvSpPr/>
          <p:nvPr/>
        </p:nvSpPr>
        <p:spPr>
          <a:xfrm>
            <a:off x="-1" y="0"/>
            <a:ext cx="9144002" cy="957263"/>
          </a:xfrm>
          <a:prstGeom prst="rect">
            <a:avLst/>
          </a:prstGeom>
          <a:solidFill>
            <a:srgbClr val="0F5494"/>
          </a:solidFill>
          <a:ln>
            <a:solidFill>
              <a:srgbClr val="0F5494"/>
            </a:solidFill>
            <a:round/>
          </a:ln>
        </p:spPr>
        <p:txBody>
          <a:bodyPr lIns="0" tIns="0" rIns="0" bIns="0" anchor="ctr"/>
          <a:lstStyle/>
          <a:p>
            <a:pPr lvl="0" algn="ctr" defTabSz="457200">
              <a:defRPr sz="1800">
                <a:solidFill>
                  <a:srgbClr val="FFFFFF"/>
                </a:solidFill>
              </a:defRPr>
            </a:pPr>
            <a:endParaRPr/>
          </a:p>
        </p:txBody>
      </p:sp>
      <p:sp>
        <p:nvSpPr>
          <p:cNvPr id="14" name="Shape 14"/>
          <p:cNvSpPr/>
          <p:nvPr/>
        </p:nvSpPr>
        <p:spPr>
          <a:xfrm>
            <a:off x="4262437" y="6659562"/>
            <a:ext cx="611188" cy="198438"/>
          </a:xfrm>
          <a:prstGeom prst="rect">
            <a:avLst/>
          </a:prstGeom>
          <a:solidFill>
            <a:srgbClr val="133176"/>
          </a:solidFill>
          <a:ln>
            <a:solidFill>
              <a:srgbClr val="133176"/>
            </a:solidFill>
            <a:round/>
          </a:ln>
          <a:effectLst>
            <a:outerShdw blurRad="38100" dist="23000" dir="5400000" rotWithShape="0">
              <a:srgbClr val="000000">
                <a:alpha val="34999"/>
              </a:srgbClr>
            </a:outerShdw>
          </a:effectLst>
        </p:spPr>
        <p:txBody>
          <a:bodyPr lIns="0" tIns="0" rIns="0" bIns="0" anchor="ctr"/>
          <a:lstStyle/>
          <a:p>
            <a:pPr lvl="0" algn="ctr" defTabSz="457200">
              <a:defRPr sz="1800">
                <a:solidFill>
                  <a:srgbClr val="FFFFFF"/>
                </a:solidFill>
              </a:defRPr>
            </a:pPr>
            <a:endParaRPr/>
          </a:p>
        </p:txBody>
      </p:sp>
      <p:pic>
        <p:nvPicPr>
          <p:cNvPr id="15" name="LOGO CE_Vertical_EN_NEG_quadri_HR.png" descr="LOGO CE_Vertical_EN_NEG_quadri_HR"/>
          <p:cNvPicPr/>
          <p:nvPr/>
        </p:nvPicPr>
        <p:blipFill>
          <a:blip r:embed="rId2">
            <a:extLst/>
          </a:blip>
          <a:stretch>
            <a:fillRect/>
          </a:stretch>
        </p:blipFill>
        <p:spPr>
          <a:xfrm>
            <a:off x="3957637" y="258762"/>
            <a:ext cx="1436688" cy="1004888"/>
          </a:xfrm>
          <a:prstGeom prst="rect">
            <a:avLst/>
          </a:prstGeom>
          <a:ln w="12700">
            <a:miter lim="400000"/>
          </a:ln>
        </p:spPr>
      </p:pic>
      <p:sp>
        <p:nvSpPr>
          <p:cNvPr id="16" name="Shape 16"/>
          <p:cNvSpPr>
            <a:spLocks noGrp="1"/>
          </p:cNvSpPr>
          <p:nvPr>
            <p:ph type="sldNum" sz="quarter" idx="2"/>
          </p:nvPr>
        </p:nvSpPr>
        <p:spPr>
          <a:xfrm>
            <a:off x="6553200" y="6245225"/>
            <a:ext cx="2133600" cy="288824"/>
          </a:xfrm>
          <a:prstGeom prst="rect">
            <a:avLst/>
          </a:prstGeom>
        </p:spPr>
        <p:txBody>
          <a:bodyPr anchor="t"/>
          <a:lstStyle>
            <a:lvl1pPr algn="r" defTabSz="914400">
              <a:defRPr sz="1400">
                <a:solidFill>
                  <a:srgbClr val="000000"/>
                </a:solidFill>
              </a:defRPr>
            </a:lvl1pPr>
          </a:lstStyle>
          <a:p>
            <a:pPr lvl="0"/>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4" name="Shape 64"/>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65" name="Shape 65"/>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66" name="Shape 66"/>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68" name="Shape 68"/>
          <p:cNvSpPr/>
          <p:nvPr/>
        </p:nvSpPr>
        <p:spPr>
          <a:xfrm>
            <a:off x="228600" y="228600"/>
            <a:ext cx="8696325" cy="1427163"/>
          </a:xfrm>
          <a:prstGeom prst="roundRect">
            <a:avLst>
              <a:gd name="adj" fmla="val 7134"/>
            </a:avLst>
          </a:prstGeom>
          <a:gradFill>
            <a:gsLst>
              <a:gs pos="0">
                <a:srgbClr val="95B3D7"/>
              </a:gs>
              <a:gs pos="10000">
                <a:srgbClr val="95B3D7"/>
              </a:gs>
              <a:gs pos="100000">
                <a:srgbClr val="376092"/>
              </a:gs>
            </a:gsLst>
            <a:lin ang="16200000"/>
          </a:gradFill>
          <a:ln w="12700">
            <a:miter lim="400000"/>
          </a:ln>
        </p:spPr>
        <p:txBody>
          <a:bodyPr lIns="0" tIns="0" rIns="0" bIns="0" anchor="ctr"/>
          <a:lstStyle/>
          <a:p>
            <a:pPr lvl="0" algn="ctr" defTabSz="457200">
              <a:defRPr sz="1800">
                <a:solidFill>
                  <a:srgbClr val="FFFFFF"/>
                </a:solidFill>
                <a:latin typeface="Calibri"/>
                <a:ea typeface="Calibri"/>
                <a:cs typeface="Calibri"/>
                <a:sym typeface="Calibri"/>
              </a:defRPr>
            </a:pPr>
            <a:endParaRPr/>
          </a:p>
        </p:txBody>
      </p:sp>
      <p:grpSp>
        <p:nvGrpSpPr>
          <p:cNvPr id="74" name="Group 74"/>
          <p:cNvGrpSpPr/>
          <p:nvPr/>
        </p:nvGrpSpPr>
        <p:grpSpPr>
          <a:xfrm>
            <a:off x="211137" y="714375"/>
            <a:ext cx="8723313" cy="1330325"/>
            <a:chOff x="0" y="0"/>
            <a:chExt cx="8723312" cy="1330325"/>
          </a:xfrm>
        </p:grpSpPr>
        <p:sp>
          <p:nvSpPr>
            <p:cNvPr id="69" name="Shape 69"/>
            <p:cNvSpPr/>
            <p:nvPr/>
          </p:nvSpPr>
          <p:spPr>
            <a:xfrm>
              <a:off x="5835650" y="144462"/>
              <a:ext cx="2876550" cy="714377"/>
            </a:xfrm>
            <a:custGeom>
              <a:avLst/>
              <a:gdLst/>
              <a:ahLst/>
              <a:cxnLst>
                <a:cxn ang="0">
                  <a:pos x="wd2" y="hd2"/>
                </a:cxn>
                <a:cxn ang="5400000">
                  <a:pos x="wd2" y="hd2"/>
                </a:cxn>
                <a:cxn ang="10800000">
                  <a:pos x="wd2" y="hd2"/>
                </a:cxn>
                <a:cxn ang="16200000">
                  <a:pos x="wd2" y="hd2"/>
                </a:cxn>
              </a:cxnLst>
              <a:rect l="0" t="0" r="r" b="b"/>
              <a:pathLst>
                <a:path w="21600" h="21600" extrusionOk="0">
                  <a:moveTo>
                    <a:pt x="21552" y="0"/>
                  </a:moveTo>
                  <a:lnTo>
                    <a:pt x="20642" y="607"/>
                  </a:lnTo>
                  <a:lnTo>
                    <a:pt x="19716" y="1282"/>
                  </a:lnTo>
                  <a:lnTo>
                    <a:pt x="18774" y="2025"/>
                  </a:lnTo>
                  <a:lnTo>
                    <a:pt x="17800" y="2767"/>
                  </a:lnTo>
                  <a:lnTo>
                    <a:pt x="16811" y="3645"/>
                  </a:lnTo>
                  <a:lnTo>
                    <a:pt x="15789" y="4522"/>
                  </a:lnTo>
                  <a:lnTo>
                    <a:pt x="14751" y="5535"/>
                  </a:lnTo>
                  <a:lnTo>
                    <a:pt x="13682" y="6548"/>
                  </a:lnTo>
                  <a:lnTo>
                    <a:pt x="11750" y="8505"/>
                  </a:lnTo>
                  <a:lnTo>
                    <a:pt x="9866" y="10260"/>
                  </a:lnTo>
                  <a:lnTo>
                    <a:pt x="8062" y="11880"/>
                  </a:lnTo>
                  <a:lnTo>
                    <a:pt x="6322" y="13433"/>
                  </a:lnTo>
                  <a:lnTo>
                    <a:pt x="4662" y="14782"/>
                  </a:lnTo>
                  <a:lnTo>
                    <a:pt x="3049" y="15998"/>
                  </a:lnTo>
                  <a:lnTo>
                    <a:pt x="1501" y="17145"/>
                  </a:lnTo>
                  <a:lnTo>
                    <a:pt x="0" y="18158"/>
                  </a:lnTo>
                  <a:lnTo>
                    <a:pt x="1038" y="18765"/>
                  </a:lnTo>
                  <a:lnTo>
                    <a:pt x="2027" y="19305"/>
                  </a:lnTo>
                  <a:lnTo>
                    <a:pt x="2985" y="19778"/>
                  </a:lnTo>
                  <a:lnTo>
                    <a:pt x="3927" y="20183"/>
                  </a:lnTo>
                  <a:lnTo>
                    <a:pt x="4837" y="20588"/>
                  </a:lnTo>
                  <a:lnTo>
                    <a:pt x="5715" y="20858"/>
                  </a:lnTo>
                  <a:lnTo>
                    <a:pt x="6561" y="21128"/>
                  </a:lnTo>
                  <a:lnTo>
                    <a:pt x="7392" y="21330"/>
                  </a:lnTo>
                  <a:lnTo>
                    <a:pt x="8206" y="21465"/>
                  </a:lnTo>
                  <a:lnTo>
                    <a:pt x="8988" y="21533"/>
                  </a:lnTo>
                  <a:lnTo>
                    <a:pt x="9738" y="21600"/>
                  </a:lnTo>
                  <a:lnTo>
                    <a:pt x="10473" y="21600"/>
                  </a:lnTo>
                  <a:lnTo>
                    <a:pt x="11191" y="21533"/>
                  </a:lnTo>
                  <a:lnTo>
                    <a:pt x="11894" y="21465"/>
                  </a:lnTo>
                  <a:lnTo>
                    <a:pt x="12564" y="21330"/>
                  </a:lnTo>
                  <a:lnTo>
                    <a:pt x="13219" y="21128"/>
                  </a:lnTo>
                  <a:lnTo>
                    <a:pt x="13841" y="20925"/>
                  </a:lnTo>
                  <a:lnTo>
                    <a:pt x="14464" y="20655"/>
                  </a:lnTo>
                  <a:lnTo>
                    <a:pt x="15645" y="19980"/>
                  </a:lnTo>
                  <a:lnTo>
                    <a:pt x="16763" y="19170"/>
                  </a:lnTo>
                  <a:lnTo>
                    <a:pt x="17816" y="18225"/>
                  </a:lnTo>
                  <a:lnTo>
                    <a:pt x="18327" y="17685"/>
                  </a:lnTo>
                  <a:lnTo>
                    <a:pt x="18822" y="17145"/>
                  </a:lnTo>
                  <a:lnTo>
                    <a:pt x="19780" y="15930"/>
                  </a:lnTo>
                  <a:lnTo>
                    <a:pt x="20690" y="14580"/>
                  </a:lnTo>
                  <a:lnTo>
                    <a:pt x="21568" y="13163"/>
                  </a:lnTo>
                  <a:lnTo>
                    <a:pt x="21600" y="13095"/>
                  </a:lnTo>
                  <a:lnTo>
                    <a:pt x="21600" y="0"/>
                  </a:lnTo>
                  <a:lnTo>
                    <a:pt x="21552" y="0"/>
                  </a:lnTo>
                  <a:close/>
                </a:path>
              </a:pathLst>
            </a:custGeom>
            <a:solidFill>
              <a:srgbClr val="EEECE1">
                <a:alpha val="2901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70" name="Shape 70"/>
            <p:cNvSpPr/>
            <p:nvPr/>
          </p:nvSpPr>
          <p:spPr>
            <a:xfrm>
              <a:off x="2408237" y="17463"/>
              <a:ext cx="5543551" cy="849313"/>
            </a:xfrm>
            <a:custGeom>
              <a:avLst/>
              <a:gdLst/>
              <a:ahLst/>
              <a:cxnLst>
                <a:cxn ang="0">
                  <a:pos x="wd2" y="hd2"/>
                </a:cxn>
                <a:cxn ang="5400000">
                  <a:pos x="wd2" y="hd2"/>
                </a:cxn>
                <a:cxn ang="10800000">
                  <a:pos x="wd2" y="hd2"/>
                </a:cxn>
                <a:cxn ang="16200000">
                  <a:pos x="wd2" y="hd2"/>
                </a:cxn>
              </a:cxnLst>
              <a:rect l="0" t="0" r="r" b="b"/>
              <a:pathLst>
                <a:path w="21600" h="21600" extrusionOk="0">
                  <a:moveTo>
                    <a:pt x="21600" y="20239"/>
                  </a:moveTo>
                  <a:lnTo>
                    <a:pt x="21128" y="19843"/>
                  </a:lnTo>
                  <a:lnTo>
                    <a:pt x="20639" y="19446"/>
                  </a:lnTo>
                  <a:lnTo>
                    <a:pt x="19621" y="18482"/>
                  </a:lnTo>
                  <a:lnTo>
                    <a:pt x="18544" y="17291"/>
                  </a:lnTo>
                  <a:lnTo>
                    <a:pt x="17409" y="15987"/>
                  </a:lnTo>
                  <a:lnTo>
                    <a:pt x="16208" y="14400"/>
                  </a:lnTo>
                  <a:lnTo>
                    <a:pt x="14941" y="12643"/>
                  </a:lnTo>
                  <a:lnTo>
                    <a:pt x="13608" y="10602"/>
                  </a:lnTo>
                  <a:lnTo>
                    <a:pt x="12200" y="8391"/>
                  </a:lnTo>
                  <a:lnTo>
                    <a:pt x="11645" y="7540"/>
                  </a:lnTo>
                  <a:lnTo>
                    <a:pt x="11106" y="6690"/>
                  </a:lnTo>
                  <a:lnTo>
                    <a:pt x="10063" y="5216"/>
                  </a:lnTo>
                  <a:lnTo>
                    <a:pt x="9558" y="4592"/>
                  </a:lnTo>
                  <a:lnTo>
                    <a:pt x="9069" y="3969"/>
                  </a:lnTo>
                  <a:lnTo>
                    <a:pt x="8589" y="3402"/>
                  </a:lnTo>
                  <a:lnTo>
                    <a:pt x="8117" y="2891"/>
                  </a:lnTo>
                  <a:lnTo>
                    <a:pt x="7661" y="2438"/>
                  </a:lnTo>
                  <a:lnTo>
                    <a:pt x="7206" y="2041"/>
                  </a:lnTo>
                  <a:lnTo>
                    <a:pt x="6344" y="1304"/>
                  </a:lnTo>
                  <a:lnTo>
                    <a:pt x="5524" y="794"/>
                  </a:lnTo>
                  <a:lnTo>
                    <a:pt x="4754" y="397"/>
                  </a:lnTo>
                  <a:lnTo>
                    <a:pt x="4017" y="113"/>
                  </a:lnTo>
                  <a:lnTo>
                    <a:pt x="3321" y="0"/>
                  </a:lnTo>
                  <a:lnTo>
                    <a:pt x="2667" y="0"/>
                  </a:lnTo>
                  <a:lnTo>
                    <a:pt x="2054" y="113"/>
                  </a:lnTo>
                  <a:lnTo>
                    <a:pt x="1483" y="283"/>
                  </a:lnTo>
                  <a:lnTo>
                    <a:pt x="952" y="567"/>
                  </a:lnTo>
                  <a:lnTo>
                    <a:pt x="456" y="907"/>
                  </a:lnTo>
                  <a:lnTo>
                    <a:pt x="0" y="1361"/>
                  </a:lnTo>
                  <a:lnTo>
                    <a:pt x="638" y="1871"/>
                  </a:lnTo>
                  <a:lnTo>
                    <a:pt x="1300" y="2438"/>
                  </a:lnTo>
                  <a:lnTo>
                    <a:pt x="1988" y="3175"/>
                  </a:lnTo>
                  <a:lnTo>
                    <a:pt x="2700" y="3969"/>
                  </a:lnTo>
                  <a:lnTo>
                    <a:pt x="3437" y="4932"/>
                  </a:lnTo>
                  <a:lnTo>
                    <a:pt x="4199" y="5953"/>
                  </a:lnTo>
                  <a:lnTo>
                    <a:pt x="4994" y="7087"/>
                  </a:lnTo>
                  <a:lnTo>
                    <a:pt x="5806" y="8391"/>
                  </a:lnTo>
                  <a:lnTo>
                    <a:pt x="7272" y="10715"/>
                  </a:lnTo>
                  <a:lnTo>
                    <a:pt x="8663" y="12756"/>
                  </a:lnTo>
                  <a:lnTo>
                    <a:pt x="9972" y="14627"/>
                  </a:lnTo>
                  <a:lnTo>
                    <a:pt x="10610" y="15420"/>
                  </a:lnTo>
                  <a:lnTo>
                    <a:pt x="11214" y="16214"/>
                  </a:lnTo>
                  <a:lnTo>
                    <a:pt x="11810" y="16951"/>
                  </a:lnTo>
                  <a:lnTo>
                    <a:pt x="12390" y="17575"/>
                  </a:lnTo>
                  <a:lnTo>
                    <a:pt x="12953" y="18198"/>
                  </a:lnTo>
                  <a:lnTo>
                    <a:pt x="13500" y="18765"/>
                  </a:lnTo>
                  <a:lnTo>
                    <a:pt x="14030" y="19219"/>
                  </a:lnTo>
                  <a:lnTo>
                    <a:pt x="14544" y="19672"/>
                  </a:lnTo>
                  <a:lnTo>
                    <a:pt x="15040" y="20069"/>
                  </a:lnTo>
                  <a:lnTo>
                    <a:pt x="15529" y="20466"/>
                  </a:lnTo>
                  <a:lnTo>
                    <a:pt x="16001" y="20750"/>
                  </a:lnTo>
                  <a:lnTo>
                    <a:pt x="16457" y="20976"/>
                  </a:lnTo>
                  <a:lnTo>
                    <a:pt x="16896" y="21203"/>
                  </a:lnTo>
                  <a:lnTo>
                    <a:pt x="17326" y="21373"/>
                  </a:lnTo>
                  <a:lnTo>
                    <a:pt x="17749" y="21487"/>
                  </a:lnTo>
                  <a:lnTo>
                    <a:pt x="18155" y="21600"/>
                  </a:lnTo>
                  <a:lnTo>
                    <a:pt x="18925" y="21600"/>
                  </a:lnTo>
                  <a:lnTo>
                    <a:pt x="19298" y="21543"/>
                  </a:lnTo>
                  <a:lnTo>
                    <a:pt x="19654" y="21487"/>
                  </a:lnTo>
                  <a:lnTo>
                    <a:pt x="20002" y="21373"/>
                  </a:lnTo>
                  <a:lnTo>
                    <a:pt x="20341" y="21203"/>
                  </a:lnTo>
                  <a:lnTo>
                    <a:pt x="20672" y="20976"/>
                  </a:lnTo>
                  <a:lnTo>
                    <a:pt x="21302" y="20523"/>
                  </a:lnTo>
                  <a:lnTo>
                    <a:pt x="21600" y="20239"/>
                  </a:lnTo>
                  <a:close/>
                </a:path>
              </a:pathLst>
            </a:custGeom>
            <a:solidFill>
              <a:srgbClr val="EEECE1">
                <a:alpha val="3999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71" name="Shape 71"/>
            <p:cNvSpPr/>
            <p:nvPr/>
          </p:nvSpPr>
          <p:spPr>
            <a:xfrm>
              <a:off x="2617787" y="28574"/>
              <a:ext cx="5467351" cy="774702"/>
            </a:xfrm>
            <a:custGeom>
              <a:avLst/>
              <a:gdLst/>
              <a:ahLst/>
              <a:cxnLst>
                <a:cxn ang="0">
                  <a:pos x="wd2" y="hd2"/>
                </a:cxn>
                <a:cxn ang="5400000">
                  <a:pos x="wd2" y="hd2"/>
                </a:cxn>
                <a:cxn ang="10800000">
                  <a:pos x="wd2" y="hd2"/>
                </a:cxn>
                <a:cxn ang="16200000">
                  <a:pos x="wd2" y="hd2"/>
                </a:cxn>
              </a:cxnLst>
              <a:rect l="0" t="0" r="r" b="b"/>
              <a:pathLst>
                <a:path w="21600" h="21600" extrusionOk="0">
                  <a:moveTo>
                    <a:pt x="0" y="2179"/>
                  </a:moveTo>
                  <a:lnTo>
                    <a:pt x="76" y="2054"/>
                  </a:lnTo>
                  <a:lnTo>
                    <a:pt x="302" y="1743"/>
                  </a:lnTo>
                  <a:lnTo>
                    <a:pt x="689" y="1307"/>
                  </a:lnTo>
                  <a:lnTo>
                    <a:pt x="941" y="1058"/>
                  </a:lnTo>
                  <a:lnTo>
                    <a:pt x="1235" y="809"/>
                  </a:lnTo>
                  <a:lnTo>
                    <a:pt x="1562" y="622"/>
                  </a:lnTo>
                  <a:lnTo>
                    <a:pt x="1940" y="436"/>
                  </a:lnTo>
                  <a:lnTo>
                    <a:pt x="2351" y="249"/>
                  </a:lnTo>
                  <a:lnTo>
                    <a:pt x="2813" y="124"/>
                  </a:lnTo>
                  <a:lnTo>
                    <a:pt x="3317" y="62"/>
                  </a:lnTo>
                  <a:lnTo>
                    <a:pt x="3863" y="0"/>
                  </a:lnTo>
                  <a:lnTo>
                    <a:pt x="4451" y="62"/>
                  </a:lnTo>
                  <a:lnTo>
                    <a:pt x="5081" y="187"/>
                  </a:lnTo>
                  <a:lnTo>
                    <a:pt x="5761" y="436"/>
                  </a:lnTo>
                  <a:lnTo>
                    <a:pt x="6483" y="747"/>
                  </a:lnTo>
                  <a:lnTo>
                    <a:pt x="7248" y="1245"/>
                  </a:lnTo>
                  <a:lnTo>
                    <a:pt x="8062" y="1805"/>
                  </a:lnTo>
                  <a:lnTo>
                    <a:pt x="8927" y="2490"/>
                  </a:lnTo>
                  <a:lnTo>
                    <a:pt x="9834" y="3299"/>
                  </a:lnTo>
                  <a:lnTo>
                    <a:pt x="10792" y="4295"/>
                  </a:lnTo>
                  <a:lnTo>
                    <a:pt x="11791" y="5416"/>
                  </a:lnTo>
                  <a:lnTo>
                    <a:pt x="12841" y="6723"/>
                  </a:lnTo>
                  <a:lnTo>
                    <a:pt x="13941" y="8279"/>
                  </a:lnTo>
                  <a:lnTo>
                    <a:pt x="15091" y="9960"/>
                  </a:lnTo>
                  <a:lnTo>
                    <a:pt x="16292" y="11827"/>
                  </a:lnTo>
                  <a:lnTo>
                    <a:pt x="17544" y="13944"/>
                  </a:lnTo>
                  <a:lnTo>
                    <a:pt x="18845" y="16247"/>
                  </a:lnTo>
                  <a:lnTo>
                    <a:pt x="20198" y="18799"/>
                  </a:lnTo>
                  <a:lnTo>
                    <a:pt x="21600" y="2160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72" name="Shape 72"/>
            <p:cNvSpPr/>
            <p:nvPr/>
          </p:nvSpPr>
          <p:spPr>
            <a:xfrm>
              <a:off x="5397500" y="15874"/>
              <a:ext cx="3308351" cy="6508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25" y="20712"/>
                  </a:lnTo>
                  <a:lnTo>
                    <a:pt x="2332" y="18419"/>
                  </a:lnTo>
                  <a:lnTo>
                    <a:pt x="3512" y="16866"/>
                  </a:lnTo>
                  <a:lnTo>
                    <a:pt x="4872" y="15164"/>
                  </a:lnTo>
                  <a:lnTo>
                    <a:pt x="6386" y="13315"/>
                  </a:lnTo>
                  <a:lnTo>
                    <a:pt x="8010" y="11318"/>
                  </a:lnTo>
                  <a:lnTo>
                    <a:pt x="9731" y="9395"/>
                  </a:lnTo>
                  <a:lnTo>
                    <a:pt x="11494" y="7471"/>
                  </a:lnTo>
                  <a:lnTo>
                    <a:pt x="13299" y="5696"/>
                  </a:lnTo>
                  <a:lnTo>
                    <a:pt x="15089" y="3995"/>
                  </a:lnTo>
                  <a:lnTo>
                    <a:pt x="15978" y="3255"/>
                  </a:lnTo>
                  <a:lnTo>
                    <a:pt x="16839" y="2515"/>
                  </a:lnTo>
                  <a:lnTo>
                    <a:pt x="17699" y="1923"/>
                  </a:lnTo>
                  <a:lnTo>
                    <a:pt x="18532" y="1332"/>
                  </a:lnTo>
                  <a:lnTo>
                    <a:pt x="19351" y="888"/>
                  </a:lnTo>
                  <a:lnTo>
                    <a:pt x="20129" y="518"/>
                  </a:lnTo>
                  <a:lnTo>
                    <a:pt x="20878" y="222"/>
                  </a:lnTo>
                  <a:lnTo>
                    <a:pt x="21600" y="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73" name="Shape 73"/>
            <p:cNvSpPr/>
            <p:nvPr/>
          </p:nvSpPr>
          <p:spPr>
            <a:xfrm>
              <a:off x="0" y="0"/>
              <a:ext cx="8723313" cy="1330325"/>
            </a:xfrm>
            <a:custGeom>
              <a:avLst/>
              <a:gdLst/>
              <a:ahLst/>
              <a:cxnLst>
                <a:cxn ang="0">
                  <a:pos x="wd2" y="hd2"/>
                </a:cxn>
                <a:cxn ang="5400000">
                  <a:pos x="wd2" y="hd2"/>
                </a:cxn>
                <a:cxn ang="10800000">
                  <a:pos x="wd2" y="hd2"/>
                </a:cxn>
                <a:cxn ang="16200000">
                  <a:pos x="wd2" y="hd2"/>
                </a:cxn>
              </a:cxnLst>
              <a:rect l="0" t="0" r="r" b="b"/>
              <a:pathLst>
                <a:path w="21600" h="21600" extrusionOk="0">
                  <a:moveTo>
                    <a:pt x="21589" y="9278"/>
                  </a:moveTo>
                  <a:lnTo>
                    <a:pt x="21389" y="9821"/>
                  </a:lnTo>
                  <a:lnTo>
                    <a:pt x="21189" y="10329"/>
                  </a:lnTo>
                  <a:lnTo>
                    <a:pt x="20978" y="10800"/>
                  </a:lnTo>
                  <a:lnTo>
                    <a:pt x="20762" y="11235"/>
                  </a:lnTo>
                  <a:lnTo>
                    <a:pt x="20541" y="11670"/>
                  </a:lnTo>
                  <a:lnTo>
                    <a:pt x="20309" y="12068"/>
                  </a:lnTo>
                  <a:lnTo>
                    <a:pt x="20071" y="12395"/>
                  </a:lnTo>
                  <a:lnTo>
                    <a:pt x="19824" y="12721"/>
                  </a:lnTo>
                  <a:lnTo>
                    <a:pt x="19565" y="13011"/>
                  </a:lnTo>
                  <a:lnTo>
                    <a:pt x="19297" y="13228"/>
                  </a:lnTo>
                  <a:lnTo>
                    <a:pt x="19017" y="13446"/>
                  </a:lnTo>
                  <a:lnTo>
                    <a:pt x="18727" y="13591"/>
                  </a:lnTo>
                  <a:lnTo>
                    <a:pt x="18427" y="13736"/>
                  </a:lnTo>
                  <a:lnTo>
                    <a:pt x="18111" y="13808"/>
                  </a:lnTo>
                  <a:lnTo>
                    <a:pt x="17784" y="13808"/>
                  </a:lnTo>
                  <a:lnTo>
                    <a:pt x="17441" y="13772"/>
                  </a:lnTo>
                  <a:lnTo>
                    <a:pt x="17083" y="13699"/>
                  </a:lnTo>
                  <a:lnTo>
                    <a:pt x="16714" y="13591"/>
                  </a:lnTo>
                  <a:lnTo>
                    <a:pt x="16329" y="13409"/>
                  </a:lnTo>
                  <a:lnTo>
                    <a:pt x="15923" y="13156"/>
                  </a:lnTo>
                  <a:lnTo>
                    <a:pt x="15502" y="12866"/>
                  </a:lnTo>
                  <a:lnTo>
                    <a:pt x="15064" y="12503"/>
                  </a:lnTo>
                  <a:lnTo>
                    <a:pt x="14611" y="12105"/>
                  </a:lnTo>
                  <a:lnTo>
                    <a:pt x="14136" y="11634"/>
                  </a:lnTo>
                  <a:lnTo>
                    <a:pt x="13641" y="11090"/>
                  </a:lnTo>
                  <a:lnTo>
                    <a:pt x="13130" y="10474"/>
                  </a:lnTo>
                  <a:lnTo>
                    <a:pt x="12592" y="9785"/>
                  </a:lnTo>
                  <a:lnTo>
                    <a:pt x="12039" y="9060"/>
                  </a:lnTo>
                  <a:lnTo>
                    <a:pt x="11459" y="8227"/>
                  </a:lnTo>
                  <a:lnTo>
                    <a:pt x="10863" y="7357"/>
                  </a:lnTo>
                  <a:lnTo>
                    <a:pt x="10241" y="6415"/>
                  </a:lnTo>
                  <a:lnTo>
                    <a:pt x="9593" y="5364"/>
                  </a:lnTo>
                  <a:lnTo>
                    <a:pt x="8950" y="4349"/>
                  </a:lnTo>
                  <a:lnTo>
                    <a:pt x="8328" y="3479"/>
                  </a:lnTo>
                  <a:lnTo>
                    <a:pt x="7732" y="2682"/>
                  </a:lnTo>
                  <a:lnTo>
                    <a:pt x="7163" y="2030"/>
                  </a:lnTo>
                  <a:lnTo>
                    <a:pt x="6620" y="1486"/>
                  </a:lnTo>
                  <a:lnTo>
                    <a:pt x="6098" y="1015"/>
                  </a:lnTo>
                  <a:lnTo>
                    <a:pt x="5603" y="652"/>
                  </a:lnTo>
                  <a:lnTo>
                    <a:pt x="5134" y="362"/>
                  </a:lnTo>
                  <a:lnTo>
                    <a:pt x="4681" y="181"/>
                  </a:lnTo>
                  <a:lnTo>
                    <a:pt x="4259" y="36"/>
                  </a:lnTo>
                  <a:lnTo>
                    <a:pt x="3853" y="0"/>
                  </a:lnTo>
                  <a:lnTo>
                    <a:pt x="3473" y="0"/>
                  </a:lnTo>
                  <a:lnTo>
                    <a:pt x="3115" y="72"/>
                  </a:lnTo>
                  <a:lnTo>
                    <a:pt x="2778" y="181"/>
                  </a:lnTo>
                  <a:lnTo>
                    <a:pt x="2461" y="362"/>
                  </a:lnTo>
                  <a:lnTo>
                    <a:pt x="2166" y="544"/>
                  </a:lnTo>
                  <a:lnTo>
                    <a:pt x="1887" y="797"/>
                  </a:lnTo>
                  <a:lnTo>
                    <a:pt x="1634" y="1051"/>
                  </a:lnTo>
                  <a:lnTo>
                    <a:pt x="1397" y="1341"/>
                  </a:lnTo>
                  <a:lnTo>
                    <a:pt x="1186" y="1667"/>
                  </a:lnTo>
                  <a:lnTo>
                    <a:pt x="986" y="1957"/>
                  </a:lnTo>
                  <a:lnTo>
                    <a:pt x="812" y="2283"/>
                  </a:lnTo>
                  <a:lnTo>
                    <a:pt x="654" y="2609"/>
                  </a:lnTo>
                  <a:lnTo>
                    <a:pt x="511" y="2899"/>
                  </a:lnTo>
                  <a:lnTo>
                    <a:pt x="390" y="3189"/>
                  </a:lnTo>
                  <a:lnTo>
                    <a:pt x="127" y="3914"/>
                  </a:lnTo>
                  <a:lnTo>
                    <a:pt x="0" y="4349"/>
                  </a:lnTo>
                  <a:lnTo>
                    <a:pt x="0" y="21600"/>
                  </a:lnTo>
                  <a:lnTo>
                    <a:pt x="21589" y="21600"/>
                  </a:lnTo>
                  <a:lnTo>
                    <a:pt x="21600" y="21491"/>
                  </a:lnTo>
                  <a:lnTo>
                    <a:pt x="21600" y="9242"/>
                  </a:lnTo>
                  <a:lnTo>
                    <a:pt x="21589" y="9278"/>
                  </a:lnTo>
                  <a:close/>
                </a:path>
              </a:pathLst>
            </a:custGeom>
            <a:solidFill>
              <a:srgbClr val="FFFFFF"/>
            </a:solidFill>
            <a:ln w="12700" cap="flat">
              <a:noFill/>
              <a:miter lim="400000"/>
            </a:ln>
            <a:effectLst/>
          </p:spPr>
          <p:txBody>
            <a:bodyPr wrap="square" lIns="0" tIns="0" rIns="0" bIns="0" numCol="1" anchor="t">
              <a:noAutofit/>
            </a:bodyPr>
            <a:lstStyle/>
            <a:p>
              <a:pPr lvl="0">
                <a:defRPr>
                  <a:solidFill>
                    <a:srgbClr val="0F5494"/>
                  </a:solidFill>
                </a:defRPr>
              </a:pPr>
              <a:endParaRPr/>
            </a:p>
          </p:txBody>
        </p:sp>
      </p:grpSp>
      <p:sp>
        <p:nvSpPr>
          <p:cNvPr id="75" name="Shape 75"/>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77" name="Shape 77"/>
          <p:cNvSpPr/>
          <p:nvPr/>
        </p:nvSpPr>
        <p:spPr>
          <a:xfrm>
            <a:off x="228600" y="228600"/>
            <a:ext cx="8696325" cy="1427163"/>
          </a:xfrm>
          <a:prstGeom prst="roundRect">
            <a:avLst>
              <a:gd name="adj" fmla="val 7134"/>
            </a:avLst>
          </a:prstGeom>
          <a:gradFill>
            <a:gsLst>
              <a:gs pos="0">
                <a:srgbClr val="95B3D7"/>
              </a:gs>
              <a:gs pos="10000">
                <a:srgbClr val="95B3D7"/>
              </a:gs>
              <a:gs pos="100000">
                <a:srgbClr val="376092"/>
              </a:gs>
            </a:gsLst>
            <a:lin ang="16200000"/>
          </a:gradFill>
          <a:ln w="12700">
            <a:miter lim="400000"/>
          </a:ln>
        </p:spPr>
        <p:txBody>
          <a:bodyPr lIns="0" tIns="0" rIns="0" bIns="0" anchor="ctr"/>
          <a:lstStyle/>
          <a:p>
            <a:pPr lvl="0" algn="ctr" defTabSz="457200">
              <a:defRPr sz="1800">
                <a:solidFill>
                  <a:srgbClr val="FFFFFF"/>
                </a:solidFill>
                <a:latin typeface="Calibri"/>
                <a:ea typeface="Calibri"/>
                <a:cs typeface="Calibri"/>
                <a:sym typeface="Calibri"/>
              </a:defRPr>
            </a:pPr>
            <a:endParaRPr/>
          </a:p>
        </p:txBody>
      </p:sp>
      <p:grpSp>
        <p:nvGrpSpPr>
          <p:cNvPr id="83" name="Group 83"/>
          <p:cNvGrpSpPr/>
          <p:nvPr/>
        </p:nvGrpSpPr>
        <p:grpSpPr>
          <a:xfrm>
            <a:off x="211137" y="714375"/>
            <a:ext cx="8723313" cy="1331913"/>
            <a:chOff x="0" y="0"/>
            <a:chExt cx="8723312" cy="1331912"/>
          </a:xfrm>
        </p:grpSpPr>
        <p:sp>
          <p:nvSpPr>
            <p:cNvPr id="78" name="Shape 78"/>
            <p:cNvSpPr/>
            <p:nvPr/>
          </p:nvSpPr>
          <p:spPr>
            <a:xfrm>
              <a:off x="5843587" y="146050"/>
              <a:ext cx="2879726" cy="714375"/>
            </a:xfrm>
            <a:custGeom>
              <a:avLst/>
              <a:gdLst/>
              <a:ahLst/>
              <a:cxnLst>
                <a:cxn ang="0">
                  <a:pos x="wd2" y="hd2"/>
                </a:cxn>
                <a:cxn ang="5400000">
                  <a:pos x="wd2" y="hd2"/>
                </a:cxn>
                <a:cxn ang="10800000">
                  <a:pos x="wd2" y="hd2"/>
                </a:cxn>
                <a:cxn ang="16200000">
                  <a:pos x="wd2" y="hd2"/>
                </a:cxn>
              </a:cxnLst>
              <a:rect l="0" t="0" r="r" b="b"/>
              <a:pathLst>
                <a:path w="21600" h="21600" extrusionOk="0">
                  <a:moveTo>
                    <a:pt x="21552" y="0"/>
                  </a:moveTo>
                  <a:lnTo>
                    <a:pt x="20642" y="608"/>
                  </a:lnTo>
                  <a:lnTo>
                    <a:pt x="19716" y="1283"/>
                  </a:lnTo>
                  <a:lnTo>
                    <a:pt x="18774" y="2025"/>
                  </a:lnTo>
                  <a:lnTo>
                    <a:pt x="17800" y="2768"/>
                  </a:lnTo>
                  <a:lnTo>
                    <a:pt x="16811" y="3645"/>
                  </a:lnTo>
                  <a:lnTo>
                    <a:pt x="15789" y="4523"/>
                  </a:lnTo>
                  <a:lnTo>
                    <a:pt x="14751" y="5535"/>
                  </a:lnTo>
                  <a:lnTo>
                    <a:pt x="13682" y="6547"/>
                  </a:lnTo>
                  <a:lnTo>
                    <a:pt x="11750" y="8505"/>
                  </a:lnTo>
                  <a:lnTo>
                    <a:pt x="9866" y="10260"/>
                  </a:lnTo>
                  <a:lnTo>
                    <a:pt x="8062" y="11880"/>
                  </a:lnTo>
                  <a:lnTo>
                    <a:pt x="6322" y="13432"/>
                  </a:lnTo>
                  <a:lnTo>
                    <a:pt x="4662" y="14783"/>
                  </a:lnTo>
                  <a:lnTo>
                    <a:pt x="3049" y="15997"/>
                  </a:lnTo>
                  <a:lnTo>
                    <a:pt x="1501" y="17145"/>
                  </a:lnTo>
                  <a:lnTo>
                    <a:pt x="0" y="18157"/>
                  </a:lnTo>
                  <a:lnTo>
                    <a:pt x="1038" y="18765"/>
                  </a:lnTo>
                  <a:lnTo>
                    <a:pt x="2027" y="19305"/>
                  </a:lnTo>
                  <a:lnTo>
                    <a:pt x="2985" y="19777"/>
                  </a:lnTo>
                  <a:lnTo>
                    <a:pt x="3927" y="20182"/>
                  </a:lnTo>
                  <a:lnTo>
                    <a:pt x="4837" y="20587"/>
                  </a:lnTo>
                  <a:lnTo>
                    <a:pt x="5715" y="20857"/>
                  </a:lnTo>
                  <a:lnTo>
                    <a:pt x="6561" y="21127"/>
                  </a:lnTo>
                  <a:lnTo>
                    <a:pt x="7392" y="21330"/>
                  </a:lnTo>
                  <a:lnTo>
                    <a:pt x="8206" y="21465"/>
                  </a:lnTo>
                  <a:lnTo>
                    <a:pt x="8988" y="21532"/>
                  </a:lnTo>
                  <a:lnTo>
                    <a:pt x="9738" y="21600"/>
                  </a:lnTo>
                  <a:lnTo>
                    <a:pt x="10473" y="21600"/>
                  </a:lnTo>
                  <a:lnTo>
                    <a:pt x="11191" y="21532"/>
                  </a:lnTo>
                  <a:lnTo>
                    <a:pt x="11894" y="21465"/>
                  </a:lnTo>
                  <a:lnTo>
                    <a:pt x="12564" y="21330"/>
                  </a:lnTo>
                  <a:lnTo>
                    <a:pt x="13219" y="21127"/>
                  </a:lnTo>
                  <a:lnTo>
                    <a:pt x="13841" y="20925"/>
                  </a:lnTo>
                  <a:lnTo>
                    <a:pt x="14464" y="20655"/>
                  </a:lnTo>
                  <a:lnTo>
                    <a:pt x="15645" y="19980"/>
                  </a:lnTo>
                  <a:lnTo>
                    <a:pt x="16763" y="19170"/>
                  </a:lnTo>
                  <a:lnTo>
                    <a:pt x="17816" y="18225"/>
                  </a:lnTo>
                  <a:lnTo>
                    <a:pt x="18327" y="17685"/>
                  </a:lnTo>
                  <a:lnTo>
                    <a:pt x="18822" y="17145"/>
                  </a:lnTo>
                  <a:lnTo>
                    <a:pt x="19780" y="15930"/>
                  </a:lnTo>
                  <a:lnTo>
                    <a:pt x="20690" y="14580"/>
                  </a:lnTo>
                  <a:lnTo>
                    <a:pt x="21568" y="13162"/>
                  </a:lnTo>
                  <a:lnTo>
                    <a:pt x="21600" y="13095"/>
                  </a:lnTo>
                  <a:lnTo>
                    <a:pt x="21600" y="0"/>
                  </a:lnTo>
                  <a:lnTo>
                    <a:pt x="21552" y="0"/>
                  </a:lnTo>
                  <a:close/>
                </a:path>
              </a:pathLst>
            </a:custGeom>
            <a:solidFill>
              <a:srgbClr val="EEECE1">
                <a:alpha val="2901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79" name="Shape 79"/>
            <p:cNvSpPr/>
            <p:nvPr/>
          </p:nvSpPr>
          <p:spPr>
            <a:xfrm>
              <a:off x="2411412" y="17462"/>
              <a:ext cx="5551488" cy="850901"/>
            </a:xfrm>
            <a:custGeom>
              <a:avLst/>
              <a:gdLst/>
              <a:ahLst/>
              <a:cxnLst>
                <a:cxn ang="0">
                  <a:pos x="wd2" y="hd2"/>
                </a:cxn>
                <a:cxn ang="5400000">
                  <a:pos x="wd2" y="hd2"/>
                </a:cxn>
                <a:cxn ang="10800000">
                  <a:pos x="wd2" y="hd2"/>
                </a:cxn>
                <a:cxn ang="16200000">
                  <a:pos x="wd2" y="hd2"/>
                </a:cxn>
              </a:cxnLst>
              <a:rect l="0" t="0" r="r" b="b"/>
              <a:pathLst>
                <a:path w="21600" h="21600" extrusionOk="0">
                  <a:moveTo>
                    <a:pt x="21600" y="20239"/>
                  </a:moveTo>
                  <a:lnTo>
                    <a:pt x="21128" y="19843"/>
                  </a:lnTo>
                  <a:lnTo>
                    <a:pt x="20639" y="19446"/>
                  </a:lnTo>
                  <a:lnTo>
                    <a:pt x="19621" y="18482"/>
                  </a:lnTo>
                  <a:lnTo>
                    <a:pt x="18544" y="17291"/>
                  </a:lnTo>
                  <a:lnTo>
                    <a:pt x="17409" y="15987"/>
                  </a:lnTo>
                  <a:lnTo>
                    <a:pt x="16208" y="14400"/>
                  </a:lnTo>
                  <a:lnTo>
                    <a:pt x="14941" y="12643"/>
                  </a:lnTo>
                  <a:lnTo>
                    <a:pt x="13608" y="10602"/>
                  </a:lnTo>
                  <a:lnTo>
                    <a:pt x="12200" y="8391"/>
                  </a:lnTo>
                  <a:lnTo>
                    <a:pt x="11645" y="7540"/>
                  </a:lnTo>
                  <a:lnTo>
                    <a:pt x="11106" y="6690"/>
                  </a:lnTo>
                  <a:lnTo>
                    <a:pt x="10063" y="5216"/>
                  </a:lnTo>
                  <a:lnTo>
                    <a:pt x="9558" y="4592"/>
                  </a:lnTo>
                  <a:lnTo>
                    <a:pt x="9069" y="3969"/>
                  </a:lnTo>
                  <a:lnTo>
                    <a:pt x="8589" y="3402"/>
                  </a:lnTo>
                  <a:lnTo>
                    <a:pt x="8117" y="2891"/>
                  </a:lnTo>
                  <a:lnTo>
                    <a:pt x="7661" y="2438"/>
                  </a:lnTo>
                  <a:lnTo>
                    <a:pt x="7206" y="2041"/>
                  </a:lnTo>
                  <a:lnTo>
                    <a:pt x="6344" y="1304"/>
                  </a:lnTo>
                  <a:lnTo>
                    <a:pt x="5524" y="794"/>
                  </a:lnTo>
                  <a:lnTo>
                    <a:pt x="4754" y="397"/>
                  </a:lnTo>
                  <a:lnTo>
                    <a:pt x="4017" y="113"/>
                  </a:lnTo>
                  <a:lnTo>
                    <a:pt x="3321" y="0"/>
                  </a:lnTo>
                  <a:lnTo>
                    <a:pt x="2667" y="0"/>
                  </a:lnTo>
                  <a:lnTo>
                    <a:pt x="2054" y="113"/>
                  </a:lnTo>
                  <a:lnTo>
                    <a:pt x="1483" y="283"/>
                  </a:lnTo>
                  <a:lnTo>
                    <a:pt x="952" y="567"/>
                  </a:lnTo>
                  <a:lnTo>
                    <a:pt x="456" y="907"/>
                  </a:lnTo>
                  <a:lnTo>
                    <a:pt x="0" y="1361"/>
                  </a:lnTo>
                  <a:lnTo>
                    <a:pt x="638" y="1871"/>
                  </a:lnTo>
                  <a:lnTo>
                    <a:pt x="1300" y="2438"/>
                  </a:lnTo>
                  <a:lnTo>
                    <a:pt x="1988" y="3175"/>
                  </a:lnTo>
                  <a:lnTo>
                    <a:pt x="2700" y="3969"/>
                  </a:lnTo>
                  <a:lnTo>
                    <a:pt x="3437" y="4932"/>
                  </a:lnTo>
                  <a:lnTo>
                    <a:pt x="4199" y="5953"/>
                  </a:lnTo>
                  <a:lnTo>
                    <a:pt x="4994" y="7087"/>
                  </a:lnTo>
                  <a:lnTo>
                    <a:pt x="5806" y="8391"/>
                  </a:lnTo>
                  <a:lnTo>
                    <a:pt x="7272" y="10715"/>
                  </a:lnTo>
                  <a:lnTo>
                    <a:pt x="8663" y="12756"/>
                  </a:lnTo>
                  <a:lnTo>
                    <a:pt x="9972" y="14627"/>
                  </a:lnTo>
                  <a:lnTo>
                    <a:pt x="10610" y="15420"/>
                  </a:lnTo>
                  <a:lnTo>
                    <a:pt x="11214" y="16214"/>
                  </a:lnTo>
                  <a:lnTo>
                    <a:pt x="11810" y="16951"/>
                  </a:lnTo>
                  <a:lnTo>
                    <a:pt x="12390" y="17575"/>
                  </a:lnTo>
                  <a:lnTo>
                    <a:pt x="12953" y="18198"/>
                  </a:lnTo>
                  <a:lnTo>
                    <a:pt x="13500" y="18765"/>
                  </a:lnTo>
                  <a:lnTo>
                    <a:pt x="14030" y="19219"/>
                  </a:lnTo>
                  <a:lnTo>
                    <a:pt x="14544" y="19672"/>
                  </a:lnTo>
                  <a:lnTo>
                    <a:pt x="15040" y="20069"/>
                  </a:lnTo>
                  <a:lnTo>
                    <a:pt x="15529" y="20466"/>
                  </a:lnTo>
                  <a:lnTo>
                    <a:pt x="16001" y="20750"/>
                  </a:lnTo>
                  <a:lnTo>
                    <a:pt x="16457" y="20976"/>
                  </a:lnTo>
                  <a:lnTo>
                    <a:pt x="16896" y="21203"/>
                  </a:lnTo>
                  <a:lnTo>
                    <a:pt x="17326" y="21373"/>
                  </a:lnTo>
                  <a:lnTo>
                    <a:pt x="17749" y="21487"/>
                  </a:lnTo>
                  <a:lnTo>
                    <a:pt x="18155" y="21600"/>
                  </a:lnTo>
                  <a:lnTo>
                    <a:pt x="18925" y="21600"/>
                  </a:lnTo>
                  <a:lnTo>
                    <a:pt x="19298" y="21543"/>
                  </a:lnTo>
                  <a:lnTo>
                    <a:pt x="19654" y="21487"/>
                  </a:lnTo>
                  <a:lnTo>
                    <a:pt x="20002" y="21373"/>
                  </a:lnTo>
                  <a:lnTo>
                    <a:pt x="20341" y="21203"/>
                  </a:lnTo>
                  <a:lnTo>
                    <a:pt x="20672" y="20976"/>
                  </a:lnTo>
                  <a:lnTo>
                    <a:pt x="21302" y="20523"/>
                  </a:lnTo>
                  <a:lnTo>
                    <a:pt x="21600" y="20239"/>
                  </a:lnTo>
                  <a:close/>
                </a:path>
              </a:pathLst>
            </a:custGeom>
            <a:solidFill>
              <a:srgbClr val="EEECE1">
                <a:alpha val="3999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80" name="Shape 80"/>
            <p:cNvSpPr/>
            <p:nvPr/>
          </p:nvSpPr>
          <p:spPr>
            <a:xfrm>
              <a:off x="2620962" y="28575"/>
              <a:ext cx="5473701" cy="776288"/>
            </a:xfrm>
            <a:custGeom>
              <a:avLst/>
              <a:gdLst/>
              <a:ahLst/>
              <a:cxnLst>
                <a:cxn ang="0">
                  <a:pos x="wd2" y="hd2"/>
                </a:cxn>
                <a:cxn ang="5400000">
                  <a:pos x="wd2" y="hd2"/>
                </a:cxn>
                <a:cxn ang="10800000">
                  <a:pos x="wd2" y="hd2"/>
                </a:cxn>
                <a:cxn ang="16200000">
                  <a:pos x="wd2" y="hd2"/>
                </a:cxn>
              </a:cxnLst>
              <a:rect l="0" t="0" r="r" b="b"/>
              <a:pathLst>
                <a:path w="21600" h="21600" extrusionOk="0">
                  <a:moveTo>
                    <a:pt x="0" y="2179"/>
                  </a:moveTo>
                  <a:lnTo>
                    <a:pt x="76" y="2054"/>
                  </a:lnTo>
                  <a:lnTo>
                    <a:pt x="302" y="1743"/>
                  </a:lnTo>
                  <a:lnTo>
                    <a:pt x="689" y="1307"/>
                  </a:lnTo>
                  <a:lnTo>
                    <a:pt x="941" y="1058"/>
                  </a:lnTo>
                  <a:lnTo>
                    <a:pt x="1235" y="809"/>
                  </a:lnTo>
                  <a:lnTo>
                    <a:pt x="1562" y="622"/>
                  </a:lnTo>
                  <a:lnTo>
                    <a:pt x="1940" y="436"/>
                  </a:lnTo>
                  <a:lnTo>
                    <a:pt x="2351" y="249"/>
                  </a:lnTo>
                  <a:lnTo>
                    <a:pt x="2813" y="124"/>
                  </a:lnTo>
                  <a:lnTo>
                    <a:pt x="3317" y="62"/>
                  </a:lnTo>
                  <a:lnTo>
                    <a:pt x="3863" y="0"/>
                  </a:lnTo>
                  <a:lnTo>
                    <a:pt x="4451" y="62"/>
                  </a:lnTo>
                  <a:lnTo>
                    <a:pt x="5081" y="187"/>
                  </a:lnTo>
                  <a:lnTo>
                    <a:pt x="5761" y="436"/>
                  </a:lnTo>
                  <a:lnTo>
                    <a:pt x="6483" y="747"/>
                  </a:lnTo>
                  <a:lnTo>
                    <a:pt x="7248" y="1245"/>
                  </a:lnTo>
                  <a:lnTo>
                    <a:pt x="8062" y="1805"/>
                  </a:lnTo>
                  <a:lnTo>
                    <a:pt x="8927" y="2490"/>
                  </a:lnTo>
                  <a:lnTo>
                    <a:pt x="9834" y="3299"/>
                  </a:lnTo>
                  <a:lnTo>
                    <a:pt x="10792" y="4295"/>
                  </a:lnTo>
                  <a:lnTo>
                    <a:pt x="11791" y="5416"/>
                  </a:lnTo>
                  <a:lnTo>
                    <a:pt x="12841" y="6723"/>
                  </a:lnTo>
                  <a:lnTo>
                    <a:pt x="13941" y="8279"/>
                  </a:lnTo>
                  <a:lnTo>
                    <a:pt x="15091" y="9960"/>
                  </a:lnTo>
                  <a:lnTo>
                    <a:pt x="16292" y="11827"/>
                  </a:lnTo>
                  <a:lnTo>
                    <a:pt x="17544" y="13944"/>
                  </a:lnTo>
                  <a:lnTo>
                    <a:pt x="18845" y="16247"/>
                  </a:lnTo>
                  <a:lnTo>
                    <a:pt x="20198" y="18799"/>
                  </a:lnTo>
                  <a:lnTo>
                    <a:pt x="21600" y="2160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81" name="Shape 81"/>
            <p:cNvSpPr/>
            <p:nvPr/>
          </p:nvSpPr>
          <p:spPr>
            <a:xfrm>
              <a:off x="5405437" y="15874"/>
              <a:ext cx="3311526" cy="65246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25" y="20712"/>
                  </a:lnTo>
                  <a:lnTo>
                    <a:pt x="2332" y="18419"/>
                  </a:lnTo>
                  <a:lnTo>
                    <a:pt x="3512" y="16866"/>
                  </a:lnTo>
                  <a:lnTo>
                    <a:pt x="4872" y="15164"/>
                  </a:lnTo>
                  <a:lnTo>
                    <a:pt x="6386" y="13315"/>
                  </a:lnTo>
                  <a:lnTo>
                    <a:pt x="8010" y="11318"/>
                  </a:lnTo>
                  <a:lnTo>
                    <a:pt x="9731" y="9395"/>
                  </a:lnTo>
                  <a:lnTo>
                    <a:pt x="11494" y="7471"/>
                  </a:lnTo>
                  <a:lnTo>
                    <a:pt x="13299" y="5696"/>
                  </a:lnTo>
                  <a:lnTo>
                    <a:pt x="15089" y="3995"/>
                  </a:lnTo>
                  <a:lnTo>
                    <a:pt x="15978" y="3255"/>
                  </a:lnTo>
                  <a:lnTo>
                    <a:pt x="16839" y="2515"/>
                  </a:lnTo>
                  <a:lnTo>
                    <a:pt x="17699" y="1923"/>
                  </a:lnTo>
                  <a:lnTo>
                    <a:pt x="18532" y="1332"/>
                  </a:lnTo>
                  <a:lnTo>
                    <a:pt x="19351" y="888"/>
                  </a:lnTo>
                  <a:lnTo>
                    <a:pt x="20129" y="518"/>
                  </a:lnTo>
                  <a:lnTo>
                    <a:pt x="20878" y="222"/>
                  </a:lnTo>
                  <a:lnTo>
                    <a:pt x="21600" y="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82" name="Shape 82"/>
            <p:cNvSpPr/>
            <p:nvPr/>
          </p:nvSpPr>
          <p:spPr>
            <a:xfrm>
              <a:off x="0" y="0"/>
              <a:ext cx="8723313" cy="1331913"/>
            </a:xfrm>
            <a:custGeom>
              <a:avLst/>
              <a:gdLst/>
              <a:ahLst/>
              <a:cxnLst>
                <a:cxn ang="0">
                  <a:pos x="wd2" y="hd2"/>
                </a:cxn>
                <a:cxn ang="5400000">
                  <a:pos x="wd2" y="hd2"/>
                </a:cxn>
                <a:cxn ang="10800000">
                  <a:pos x="wd2" y="hd2"/>
                </a:cxn>
                <a:cxn ang="16200000">
                  <a:pos x="wd2" y="hd2"/>
                </a:cxn>
              </a:cxnLst>
              <a:rect l="0" t="0" r="r" b="b"/>
              <a:pathLst>
                <a:path w="21600" h="21600" extrusionOk="0">
                  <a:moveTo>
                    <a:pt x="21589" y="9278"/>
                  </a:moveTo>
                  <a:lnTo>
                    <a:pt x="21389" y="9821"/>
                  </a:lnTo>
                  <a:lnTo>
                    <a:pt x="21189" y="10329"/>
                  </a:lnTo>
                  <a:lnTo>
                    <a:pt x="20978" y="10800"/>
                  </a:lnTo>
                  <a:lnTo>
                    <a:pt x="20762" y="11235"/>
                  </a:lnTo>
                  <a:lnTo>
                    <a:pt x="20541" y="11670"/>
                  </a:lnTo>
                  <a:lnTo>
                    <a:pt x="20309" y="12068"/>
                  </a:lnTo>
                  <a:lnTo>
                    <a:pt x="20071" y="12395"/>
                  </a:lnTo>
                  <a:lnTo>
                    <a:pt x="19824" y="12721"/>
                  </a:lnTo>
                  <a:lnTo>
                    <a:pt x="19565" y="13011"/>
                  </a:lnTo>
                  <a:lnTo>
                    <a:pt x="19297" y="13228"/>
                  </a:lnTo>
                  <a:lnTo>
                    <a:pt x="19017" y="13446"/>
                  </a:lnTo>
                  <a:lnTo>
                    <a:pt x="18727" y="13591"/>
                  </a:lnTo>
                  <a:lnTo>
                    <a:pt x="18427" y="13736"/>
                  </a:lnTo>
                  <a:lnTo>
                    <a:pt x="18111" y="13808"/>
                  </a:lnTo>
                  <a:lnTo>
                    <a:pt x="17784" y="13808"/>
                  </a:lnTo>
                  <a:lnTo>
                    <a:pt x="17441" y="13772"/>
                  </a:lnTo>
                  <a:lnTo>
                    <a:pt x="17083" y="13699"/>
                  </a:lnTo>
                  <a:lnTo>
                    <a:pt x="16714" y="13591"/>
                  </a:lnTo>
                  <a:lnTo>
                    <a:pt x="16329" y="13409"/>
                  </a:lnTo>
                  <a:lnTo>
                    <a:pt x="15923" y="13156"/>
                  </a:lnTo>
                  <a:lnTo>
                    <a:pt x="15502" y="12866"/>
                  </a:lnTo>
                  <a:lnTo>
                    <a:pt x="15064" y="12503"/>
                  </a:lnTo>
                  <a:lnTo>
                    <a:pt x="14611" y="12105"/>
                  </a:lnTo>
                  <a:lnTo>
                    <a:pt x="14136" y="11634"/>
                  </a:lnTo>
                  <a:lnTo>
                    <a:pt x="13641" y="11090"/>
                  </a:lnTo>
                  <a:lnTo>
                    <a:pt x="13130" y="10474"/>
                  </a:lnTo>
                  <a:lnTo>
                    <a:pt x="12592" y="9785"/>
                  </a:lnTo>
                  <a:lnTo>
                    <a:pt x="12039" y="9060"/>
                  </a:lnTo>
                  <a:lnTo>
                    <a:pt x="11459" y="8227"/>
                  </a:lnTo>
                  <a:lnTo>
                    <a:pt x="10863" y="7357"/>
                  </a:lnTo>
                  <a:lnTo>
                    <a:pt x="10241" y="6415"/>
                  </a:lnTo>
                  <a:lnTo>
                    <a:pt x="9593" y="5364"/>
                  </a:lnTo>
                  <a:lnTo>
                    <a:pt x="8950" y="4349"/>
                  </a:lnTo>
                  <a:lnTo>
                    <a:pt x="8328" y="3479"/>
                  </a:lnTo>
                  <a:lnTo>
                    <a:pt x="7732" y="2682"/>
                  </a:lnTo>
                  <a:lnTo>
                    <a:pt x="7163" y="2030"/>
                  </a:lnTo>
                  <a:lnTo>
                    <a:pt x="6620" y="1486"/>
                  </a:lnTo>
                  <a:lnTo>
                    <a:pt x="6098" y="1015"/>
                  </a:lnTo>
                  <a:lnTo>
                    <a:pt x="5603" y="652"/>
                  </a:lnTo>
                  <a:lnTo>
                    <a:pt x="5134" y="362"/>
                  </a:lnTo>
                  <a:lnTo>
                    <a:pt x="4681" y="181"/>
                  </a:lnTo>
                  <a:lnTo>
                    <a:pt x="4259" y="36"/>
                  </a:lnTo>
                  <a:lnTo>
                    <a:pt x="3853" y="0"/>
                  </a:lnTo>
                  <a:lnTo>
                    <a:pt x="3473" y="0"/>
                  </a:lnTo>
                  <a:lnTo>
                    <a:pt x="3115" y="72"/>
                  </a:lnTo>
                  <a:lnTo>
                    <a:pt x="2778" y="181"/>
                  </a:lnTo>
                  <a:lnTo>
                    <a:pt x="2461" y="362"/>
                  </a:lnTo>
                  <a:lnTo>
                    <a:pt x="2166" y="544"/>
                  </a:lnTo>
                  <a:lnTo>
                    <a:pt x="1887" y="797"/>
                  </a:lnTo>
                  <a:lnTo>
                    <a:pt x="1634" y="1051"/>
                  </a:lnTo>
                  <a:lnTo>
                    <a:pt x="1397" y="1341"/>
                  </a:lnTo>
                  <a:lnTo>
                    <a:pt x="1186" y="1667"/>
                  </a:lnTo>
                  <a:lnTo>
                    <a:pt x="986" y="1957"/>
                  </a:lnTo>
                  <a:lnTo>
                    <a:pt x="812" y="2283"/>
                  </a:lnTo>
                  <a:lnTo>
                    <a:pt x="654" y="2609"/>
                  </a:lnTo>
                  <a:lnTo>
                    <a:pt x="511" y="2899"/>
                  </a:lnTo>
                  <a:lnTo>
                    <a:pt x="390" y="3189"/>
                  </a:lnTo>
                  <a:lnTo>
                    <a:pt x="127" y="3914"/>
                  </a:lnTo>
                  <a:lnTo>
                    <a:pt x="0" y="4349"/>
                  </a:lnTo>
                  <a:lnTo>
                    <a:pt x="0" y="21600"/>
                  </a:lnTo>
                  <a:lnTo>
                    <a:pt x="21589" y="21600"/>
                  </a:lnTo>
                  <a:lnTo>
                    <a:pt x="21600" y="21491"/>
                  </a:lnTo>
                  <a:lnTo>
                    <a:pt x="21600" y="9242"/>
                  </a:lnTo>
                  <a:lnTo>
                    <a:pt x="21589" y="9278"/>
                  </a:lnTo>
                  <a:close/>
                </a:path>
              </a:pathLst>
            </a:custGeom>
            <a:solidFill>
              <a:srgbClr val="FFFFFF"/>
            </a:solidFill>
            <a:ln w="12700" cap="flat">
              <a:noFill/>
              <a:miter lim="400000"/>
            </a:ln>
            <a:effectLst/>
          </p:spPr>
          <p:txBody>
            <a:bodyPr wrap="square" lIns="0" tIns="0" rIns="0" bIns="0" numCol="1" anchor="t">
              <a:noAutofit/>
            </a:bodyPr>
            <a:lstStyle/>
            <a:p>
              <a:pPr lvl="0">
                <a:defRPr>
                  <a:solidFill>
                    <a:srgbClr val="0F5494"/>
                  </a:solidFill>
                </a:defRPr>
              </a:pPr>
              <a:endParaRPr/>
            </a:p>
          </p:txBody>
        </p:sp>
      </p:grpSp>
      <p:sp>
        <p:nvSpPr>
          <p:cNvPr id="84" name="Shape 84"/>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85" name="Shape 85"/>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86" name="Shape 86"/>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88" name="Shape 88"/>
          <p:cNvSpPr/>
          <p:nvPr/>
        </p:nvSpPr>
        <p:spPr>
          <a:xfrm>
            <a:off x="228600" y="228600"/>
            <a:ext cx="8696325" cy="6035675"/>
          </a:xfrm>
          <a:prstGeom prst="roundRect">
            <a:avLst>
              <a:gd name="adj" fmla="val 1273"/>
            </a:avLst>
          </a:prstGeom>
          <a:gradFill>
            <a:gsLst>
              <a:gs pos="0">
                <a:srgbClr val="95B3D7"/>
              </a:gs>
              <a:gs pos="100000">
                <a:srgbClr val="376092"/>
              </a:gs>
            </a:gsLst>
            <a:lin ang="16200000"/>
          </a:gradFill>
          <a:ln w="12700">
            <a:miter lim="400000"/>
          </a:ln>
        </p:spPr>
        <p:txBody>
          <a:bodyPr lIns="0" tIns="0" rIns="0" bIns="0" anchor="ctr"/>
          <a:lstStyle/>
          <a:p>
            <a:pPr lvl="0" algn="ctr" defTabSz="457200">
              <a:defRPr sz="1800">
                <a:solidFill>
                  <a:srgbClr val="FFFFFF"/>
                </a:solidFill>
                <a:latin typeface="Calibri"/>
                <a:ea typeface="Calibri"/>
                <a:cs typeface="Calibri"/>
                <a:sym typeface="Calibri"/>
              </a:defRPr>
            </a:pPr>
            <a:endParaRPr/>
          </a:p>
        </p:txBody>
      </p:sp>
      <p:grpSp>
        <p:nvGrpSpPr>
          <p:cNvPr id="94" name="Group 94"/>
          <p:cNvGrpSpPr/>
          <p:nvPr/>
        </p:nvGrpSpPr>
        <p:grpSpPr>
          <a:xfrm>
            <a:off x="211137" y="5354637"/>
            <a:ext cx="8723313" cy="1330326"/>
            <a:chOff x="0" y="0"/>
            <a:chExt cx="8723312" cy="1330325"/>
          </a:xfrm>
        </p:grpSpPr>
        <p:sp>
          <p:nvSpPr>
            <p:cNvPr id="89" name="Shape 89"/>
            <p:cNvSpPr/>
            <p:nvPr/>
          </p:nvSpPr>
          <p:spPr>
            <a:xfrm>
              <a:off x="5843587" y="144462"/>
              <a:ext cx="2879726" cy="714376"/>
            </a:xfrm>
            <a:custGeom>
              <a:avLst/>
              <a:gdLst/>
              <a:ahLst/>
              <a:cxnLst>
                <a:cxn ang="0">
                  <a:pos x="wd2" y="hd2"/>
                </a:cxn>
                <a:cxn ang="5400000">
                  <a:pos x="wd2" y="hd2"/>
                </a:cxn>
                <a:cxn ang="10800000">
                  <a:pos x="wd2" y="hd2"/>
                </a:cxn>
                <a:cxn ang="16200000">
                  <a:pos x="wd2" y="hd2"/>
                </a:cxn>
              </a:cxnLst>
              <a:rect l="0" t="0" r="r" b="b"/>
              <a:pathLst>
                <a:path w="21600" h="21600" extrusionOk="0">
                  <a:moveTo>
                    <a:pt x="21552" y="0"/>
                  </a:moveTo>
                  <a:lnTo>
                    <a:pt x="20642" y="607"/>
                  </a:lnTo>
                  <a:lnTo>
                    <a:pt x="19716" y="1282"/>
                  </a:lnTo>
                  <a:lnTo>
                    <a:pt x="18774" y="2025"/>
                  </a:lnTo>
                  <a:lnTo>
                    <a:pt x="17800" y="2767"/>
                  </a:lnTo>
                  <a:lnTo>
                    <a:pt x="16811" y="3645"/>
                  </a:lnTo>
                  <a:lnTo>
                    <a:pt x="15789" y="4522"/>
                  </a:lnTo>
                  <a:lnTo>
                    <a:pt x="14751" y="5535"/>
                  </a:lnTo>
                  <a:lnTo>
                    <a:pt x="13682" y="6548"/>
                  </a:lnTo>
                  <a:lnTo>
                    <a:pt x="11750" y="8505"/>
                  </a:lnTo>
                  <a:lnTo>
                    <a:pt x="9866" y="10260"/>
                  </a:lnTo>
                  <a:lnTo>
                    <a:pt x="8062" y="11880"/>
                  </a:lnTo>
                  <a:lnTo>
                    <a:pt x="6322" y="13433"/>
                  </a:lnTo>
                  <a:lnTo>
                    <a:pt x="4662" y="14782"/>
                  </a:lnTo>
                  <a:lnTo>
                    <a:pt x="3049" y="15998"/>
                  </a:lnTo>
                  <a:lnTo>
                    <a:pt x="1501" y="17145"/>
                  </a:lnTo>
                  <a:lnTo>
                    <a:pt x="0" y="18158"/>
                  </a:lnTo>
                  <a:lnTo>
                    <a:pt x="1038" y="18765"/>
                  </a:lnTo>
                  <a:lnTo>
                    <a:pt x="2027" y="19305"/>
                  </a:lnTo>
                  <a:lnTo>
                    <a:pt x="2985" y="19778"/>
                  </a:lnTo>
                  <a:lnTo>
                    <a:pt x="3927" y="20183"/>
                  </a:lnTo>
                  <a:lnTo>
                    <a:pt x="4837" y="20588"/>
                  </a:lnTo>
                  <a:lnTo>
                    <a:pt x="5715" y="20858"/>
                  </a:lnTo>
                  <a:lnTo>
                    <a:pt x="6561" y="21128"/>
                  </a:lnTo>
                  <a:lnTo>
                    <a:pt x="7392" y="21330"/>
                  </a:lnTo>
                  <a:lnTo>
                    <a:pt x="8206" y="21465"/>
                  </a:lnTo>
                  <a:lnTo>
                    <a:pt x="8988" y="21533"/>
                  </a:lnTo>
                  <a:lnTo>
                    <a:pt x="9738" y="21600"/>
                  </a:lnTo>
                  <a:lnTo>
                    <a:pt x="10473" y="21600"/>
                  </a:lnTo>
                  <a:lnTo>
                    <a:pt x="11191" y="21533"/>
                  </a:lnTo>
                  <a:lnTo>
                    <a:pt x="11894" y="21465"/>
                  </a:lnTo>
                  <a:lnTo>
                    <a:pt x="12564" y="21330"/>
                  </a:lnTo>
                  <a:lnTo>
                    <a:pt x="13219" y="21128"/>
                  </a:lnTo>
                  <a:lnTo>
                    <a:pt x="13841" y="20925"/>
                  </a:lnTo>
                  <a:lnTo>
                    <a:pt x="14464" y="20655"/>
                  </a:lnTo>
                  <a:lnTo>
                    <a:pt x="15645" y="19980"/>
                  </a:lnTo>
                  <a:lnTo>
                    <a:pt x="16763" y="19170"/>
                  </a:lnTo>
                  <a:lnTo>
                    <a:pt x="17816" y="18225"/>
                  </a:lnTo>
                  <a:lnTo>
                    <a:pt x="18327" y="17685"/>
                  </a:lnTo>
                  <a:lnTo>
                    <a:pt x="18822" y="17145"/>
                  </a:lnTo>
                  <a:lnTo>
                    <a:pt x="19780" y="15930"/>
                  </a:lnTo>
                  <a:lnTo>
                    <a:pt x="20690" y="14580"/>
                  </a:lnTo>
                  <a:lnTo>
                    <a:pt x="21568" y="13163"/>
                  </a:lnTo>
                  <a:lnTo>
                    <a:pt x="21600" y="13095"/>
                  </a:lnTo>
                  <a:lnTo>
                    <a:pt x="21600" y="0"/>
                  </a:lnTo>
                  <a:lnTo>
                    <a:pt x="21552" y="0"/>
                  </a:lnTo>
                  <a:close/>
                </a:path>
              </a:pathLst>
            </a:custGeom>
            <a:solidFill>
              <a:srgbClr val="EEECE1">
                <a:alpha val="2901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90" name="Shape 90"/>
            <p:cNvSpPr/>
            <p:nvPr/>
          </p:nvSpPr>
          <p:spPr>
            <a:xfrm>
              <a:off x="2411412" y="17462"/>
              <a:ext cx="5551488" cy="849314"/>
            </a:xfrm>
            <a:custGeom>
              <a:avLst/>
              <a:gdLst/>
              <a:ahLst/>
              <a:cxnLst>
                <a:cxn ang="0">
                  <a:pos x="wd2" y="hd2"/>
                </a:cxn>
                <a:cxn ang="5400000">
                  <a:pos x="wd2" y="hd2"/>
                </a:cxn>
                <a:cxn ang="10800000">
                  <a:pos x="wd2" y="hd2"/>
                </a:cxn>
                <a:cxn ang="16200000">
                  <a:pos x="wd2" y="hd2"/>
                </a:cxn>
              </a:cxnLst>
              <a:rect l="0" t="0" r="r" b="b"/>
              <a:pathLst>
                <a:path w="21600" h="21600" extrusionOk="0">
                  <a:moveTo>
                    <a:pt x="21600" y="20239"/>
                  </a:moveTo>
                  <a:lnTo>
                    <a:pt x="21128" y="19843"/>
                  </a:lnTo>
                  <a:lnTo>
                    <a:pt x="20639" y="19446"/>
                  </a:lnTo>
                  <a:lnTo>
                    <a:pt x="19621" y="18482"/>
                  </a:lnTo>
                  <a:lnTo>
                    <a:pt x="18544" y="17291"/>
                  </a:lnTo>
                  <a:lnTo>
                    <a:pt x="17409" y="15987"/>
                  </a:lnTo>
                  <a:lnTo>
                    <a:pt x="16208" y="14400"/>
                  </a:lnTo>
                  <a:lnTo>
                    <a:pt x="14941" y="12643"/>
                  </a:lnTo>
                  <a:lnTo>
                    <a:pt x="13608" y="10602"/>
                  </a:lnTo>
                  <a:lnTo>
                    <a:pt x="12200" y="8391"/>
                  </a:lnTo>
                  <a:lnTo>
                    <a:pt x="11645" y="7540"/>
                  </a:lnTo>
                  <a:lnTo>
                    <a:pt x="11106" y="6690"/>
                  </a:lnTo>
                  <a:lnTo>
                    <a:pt x="10063" y="5216"/>
                  </a:lnTo>
                  <a:lnTo>
                    <a:pt x="9558" y="4592"/>
                  </a:lnTo>
                  <a:lnTo>
                    <a:pt x="9069" y="3969"/>
                  </a:lnTo>
                  <a:lnTo>
                    <a:pt x="8589" y="3402"/>
                  </a:lnTo>
                  <a:lnTo>
                    <a:pt x="8117" y="2891"/>
                  </a:lnTo>
                  <a:lnTo>
                    <a:pt x="7661" y="2438"/>
                  </a:lnTo>
                  <a:lnTo>
                    <a:pt x="7206" y="2041"/>
                  </a:lnTo>
                  <a:lnTo>
                    <a:pt x="6344" y="1304"/>
                  </a:lnTo>
                  <a:lnTo>
                    <a:pt x="5524" y="794"/>
                  </a:lnTo>
                  <a:lnTo>
                    <a:pt x="4754" y="397"/>
                  </a:lnTo>
                  <a:lnTo>
                    <a:pt x="4017" y="113"/>
                  </a:lnTo>
                  <a:lnTo>
                    <a:pt x="3321" y="0"/>
                  </a:lnTo>
                  <a:lnTo>
                    <a:pt x="2667" y="0"/>
                  </a:lnTo>
                  <a:lnTo>
                    <a:pt x="2054" y="113"/>
                  </a:lnTo>
                  <a:lnTo>
                    <a:pt x="1483" y="283"/>
                  </a:lnTo>
                  <a:lnTo>
                    <a:pt x="952" y="567"/>
                  </a:lnTo>
                  <a:lnTo>
                    <a:pt x="456" y="907"/>
                  </a:lnTo>
                  <a:lnTo>
                    <a:pt x="0" y="1361"/>
                  </a:lnTo>
                  <a:lnTo>
                    <a:pt x="638" y="1871"/>
                  </a:lnTo>
                  <a:lnTo>
                    <a:pt x="1300" y="2438"/>
                  </a:lnTo>
                  <a:lnTo>
                    <a:pt x="1988" y="3175"/>
                  </a:lnTo>
                  <a:lnTo>
                    <a:pt x="2700" y="3969"/>
                  </a:lnTo>
                  <a:lnTo>
                    <a:pt x="3437" y="4932"/>
                  </a:lnTo>
                  <a:lnTo>
                    <a:pt x="4199" y="5953"/>
                  </a:lnTo>
                  <a:lnTo>
                    <a:pt x="4994" y="7087"/>
                  </a:lnTo>
                  <a:lnTo>
                    <a:pt x="5806" y="8391"/>
                  </a:lnTo>
                  <a:lnTo>
                    <a:pt x="7272" y="10715"/>
                  </a:lnTo>
                  <a:lnTo>
                    <a:pt x="8663" y="12756"/>
                  </a:lnTo>
                  <a:lnTo>
                    <a:pt x="9972" y="14627"/>
                  </a:lnTo>
                  <a:lnTo>
                    <a:pt x="10610" y="15420"/>
                  </a:lnTo>
                  <a:lnTo>
                    <a:pt x="11214" y="16214"/>
                  </a:lnTo>
                  <a:lnTo>
                    <a:pt x="11810" y="16951"/>
                  </a:lnTo>
                  <a:lnTo>
                    <a:pt x="12390" y="17575"/>
                  </a:lnTo>
                  <a:lnTo>
                    <a:pt x="12953" y="18198"/>
                  </a:lnTo>
                  <a:lnTo>
                    <a:pt x="13500" y="18765"/>
                  </a:lnTo>
                  <a:lnTo>
                    <a:pt x="14030" y="19219"/>
                  </a:lnTo>
                  <a:lnTo>
                    <a:pt x="14544" y="19672"/>
                  </a:lnTo>
                  <a:lnTo>
                    <a:pt x="15040" y="20069"/>
                  </a:lnTo>
                  <a:lnTo>
                    <a:pt x="15529" y="20466"/>
                  </a:lnTo>
                  <a:lnTo>
                    <a:pt x="16001" y="20750"/>
                  </a:lnTo>
                  <a:lnTo>
                    <a:pt x="16457" y="20976"/>
                  </a:lnTo>
                  <a:lnTo>
                    <a:pt x="16896" y="21203"/>
                  </a:lnTo>
                  <a:lnTo>
                    <a:pt x="17326" y="21373"/>
                  </a:lnTo>
                  <a:lnTo>
                    <a:pt x="17749" y="21487"/>
                  </a:lnTo>
                  <a:lnTo>
                    <a:pt x="18155" y="21600"/>
                  </a:lnTo>
                  <a:lnTo>
                    <a:pt x="18925" y="21600"/>
                  </a:lnTo>
                  <a:lnTo>
                    <a:pt x="19298" y="21543"/>
                  </a:lnTo>
                  <a:lnTo>
                    <a:pt x="19654" y="21487"/>
                  </a:lnTo>
                  <a:lnTo>
                    <a:pt x="20002" y="21373"/>
                  </a:lnTo>
                  <a:lnTo>
                    <a:pt x="20341" y="21203"/>
                  </a:lnTo>
                  <a:lnTo>
                    <a:pt x="20672" y="20976"/>
                  </a:lnTo>
                  <a:lnTo>
                    <a:pt x="21302" y="20523"/>
                  </a:lnTo>
                  <a:lnTo>
                    <a:pt x="21600" y="20239"/>
                  </a:lnTo>
                  <a:close/>
                </a:path>
              </a:pathLst>
            </a:custGeom>
            <a:solidFill>
              <a:srgbClr val="EEECE1">
                <a:alpha val="3999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91" name="Shape 91"/>
            <p:cNvSpPr/>
            <p:nvPr/>
          </p:nvSpPr>
          <p:spPr>
            <a:xfrm>
              <a:off x="2620962" y="28574"/>
              <a:ext cx="5473701" cy="774702"/>
            </a:xfrm>
            <a:custGeom>
              <a:avLst/>
              <a:gdLst/>
              <a:ahLst/>
              <a:cxnLst>
                <a:cxn ang="0">
                  <a:pos x="wd2" y="hd2"/>
                </a:cxn>
                <a:cxn ang="5400000">
                  <a:pos x="wd2" y="hd2"/>
                </a:cxn>
                <a:cxn ang="10800000">
                  <a:pos x="wd2" y="hd2"/>
                </a:cxn>
                <a:cxn ang="16200000">
                  <a:pos x="wd2" y="hd2"/>
                </a:cxn>
              </a:cxnLst>
              <a:rect l="0" t="0" r="r" b="b"/>
              <a:pathLst>
                <a:path w="21600" h="21600" extrusionOk="0">
                  <a:moveTo>
                    <a:pt x="0" y="2179"/>
                  </a:moveTo>
                  <a:lnTo>
                    <a:pt x="76" y="2054"/>
                  </a:lnTo>
                  <a:lnTo>
                    <a:pt x="302" y="1743"/>
                  </a:lnTo>
                  <a:lnTo>
                    <a:pt x="689" y="1307"/>
                  </a:lnTo>
                  <a:lnTo>
                    <a:pt x="941" y="1058"/>
                  </a:lnTo>
                  <a:lnTo>
                    <a:pt x="1235" y="809"/>
                  </a:lnTo>
                  <a:lnTo>
                    <a:pt x="1562" y="622"/>
                  </a:lnTo>
                  <a:lnTo>
                    <a:pt x="1940" y="436"/>
                  </a:lnTo>
                  <a:lnTo>
                    <a:pt x="2351" y="249"/>
                  </a:lnTo>
                  <a:lnTo>
                    <a:pt x="2813" y="124"/>
                  </a:lnTo>
                  <a:lnTo>
                    <a:pt x="3317" y="62"/>
                  </a:lnTo>
                  <a:lnTo>
                    <a:pt x="3863" y="0"/>
                  </a:lnTo>
                  <a:lnTo>
                    <a:pt x="4451" y="62"/>
                  </a:lnTo>
                  <a:lnTo>
                    <a:pt x="5081" y="187"/>
                  </a:lnTo>
                  <a:lnTo>
                    <a:pt x="5761" y="436"/>
                  </a:lnTo>
                  <a:lnTo>
                    <a:pt x="6483" y="747"/>
                  </a:lnTo>
                  <a:lnTo>
                    <a:pt x="7248" y="1245"/>
                  </a:lnTo>
                  <a:lnTo>
                    <a:pt x="8062" y="1805"/>
                  </a:lnTo>
                  <a:lnTo>
                    <a:pt x="8927" y="2490"/>
                  </a:lnTo>
                  <a:lnTo>
                    <a:pt x="9834" y="3299"/>
                  </a:lnTo>
                  <a:lnTo>
                    <a:pt x="10792" y="4295"/>
                  </a:lnTo>
                  <a:lnTo>
                    <a:pt x="11791" y="5416"/>
                  </a:lnTo>
                  <a:lnTo>
                    <a:pt x="12841" y="6723"/>
                  </a:lnTo>
                  <a:lnTo>
                    <a:pt x="13941" y="8279"/>
                  </a:lnTo>
                  <a:lnTo>
                    <a:pt x="15091" y="9960"/>
                  </a:lnTo>
                  <a:lnTo>
                    <a:pt x="16292" y="11827"/>
                  </a:lnTo>
                  <a:lnTo>
                    <a:pt x="17544" y="13944"/>
                  </a:lnTo>
                  <a:lnTo>
                    <a:pt x="18845" y="16247"/>
                  </a:lnTo>
                  <a:lnTo>
                    <a:pt x="20198" y="18799"/>
                  </a:lnTo>
                  <a:lnTo>
                    <a:pt x="21600" y="2160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92" name="Shape 92"/>
            <p:cNvSpPr/>
            <p:nvPr/>
          </p:nvSpPr>
          <p:spPr>
            <a:xfrm>
              <a:off x="5405437" y="15874"/>
              <a:ext cx="3311526" cy="6508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25" y="20712"/>
                  </a:lnTo>
                  <a:lnTo>
                    <a:pt x="2332" y="18419"/>
                  </a:lnTo>
                  <a:lnTo>
                    <a:pt x="3512" y="16866"/>
                  </a:lnTo>
                  <a:lnTo>
                    <a:pt x="4872" y="15164"/>
                  </a:lnTo>
                  <a:lnTo>
                    <a:pt x="6386" y="13315"/>
                  </a:lnTo>
                  <a:lnTo>
                    <a:pt x="8010" y="11318"/>
                  </a:lnTo>
                  <a:lnTo>
                    <a:pt x="9731" y="9395"/>
                  </a:lnTo>
                  <a:lnTo>
                    <a:pt x="11494" y="7471"/>
                  </a:lnTo>
                  <a:lnTo>
                    <a:pt x="13299" y="5696"/>
                  </a:lnTo>
                  <a:lnTo>
                    <a:pt x="15089" y="3995"/>
                  </a:lnTo>
                  <a:lnTo>
                    <a:pt x="15978" y="3255"/>
                  </a:lnTo>
                  <a:lnTo>
                    <a:pt x="16839" y="2515"/>
                  </a:lnTo>
                  <a:lnTo>
                    <a:pt x="17699" y="1923"/>
                  </a:lnTo>
                  <a:lnTo>
                    <a:pt x="18532" y="1332"/>
                  </a:lnTo>
                  <a:lnTo>
                    <a:pt x="19351" y="888"/>
                  </a:lnTo>
                  <a:lnTo>
                    <a:pt x="20129" y="518"/>
                  </a:lnTo>
                  <a:lnTo>
                    <a:pt x="20878" y="222"/>
                  </a:lnTo>
                  <a:lnTo>
                    <a:pt x="21600" y="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93" name="Shape 93"/>
            <p:cNvSpPr/>
            <p:nvPr/>
          </p:nvSpPr>
          <p:spPr>
            <a:xfrm>
              <a:off x="0" y="0"/>
              <a:ext cx="8723313" cy="1330325"/>
            </a:xfrm>
            <a:custGeom>
              <a:avLst/>
              <a:gdLst/>
              <a:ahLst/>
              <a:cxnLst>
                <a:cxn ang="0">
                  <a:pos x="wd2" y="hd2"/>
                </a:cxn>
                <a:cxn ang="5400000">
                  <a:pos x="wd2" y="hd2"/>
                </a:cxn>
                <a:cxn ang="10800000">
                  <a:pos x="wd2" y="hd2"/>
                </a:cxn>
                <a:cxn ang="16200000">
                  <a:pos x="wd2" y="hd2"/>
                </a:cxn>
              </a:cxnLst>
              <a:rect l="0" t="0" r="r" b="b"/>
              <a:pathLst>
                <a:path w="21600" h="21600" extrusionOk="0">
                  <a:moveTo>
                    <a:pt x="21589" y="9278"/>
                  </a:moveTo>
                  <a:lnTo>
                    <a:pt x="21389" y="9821"/>
                  </a:lnTo>
                  <a:lnTo>
                    <a:pt x="21189" y="10329"/>
                  </a:lnTo>
                  <a:lnTo>
                    <a:pt x="20978" y="10800"/>
                  </a:lnTo>
                  <a:lnTo>
                    <a:pt x="20762" y="11235"/>
                  </a:lnTo>
                  <a:lnTo>
                    <a:pt x="20541" y="11670"/>
                  </a:lnTo>
                  <a:lnTo>
                    <a:pt x="20309" y="12068"/>
                  </a:lnTo>
                  <a:lnTo>
                    <a:pt x="20071" y="12395"/>
                  </a:lnTo>
                  <a:lnTo>
                    <a:pt x="19824" y="12721"/>
                  </a:lnTo>
                  <a:lnTo>
                    <a:pt x="19565" y="13011"/>
                  </a:lnTo>
                  <a:lnTo>
                    <a:pt x="19297" y="13228"/>
                  </a:lnTo>
                  <a:lnTo>
                    <a:pt x="19017" y="13446"/>
                  </a:lnTo>
                  <a:lnTo>
                    <a:pt x="18727" y="13591"/>
                  </a:lnTo>
                  <a:lnTo>
                    <a:pt x="18427" y="13736"/>
                  </a:lnTo>
                  <a:lnTo>
                    <a:pt x="18111" y="13808"/>
                  </a:lnTo>
                  <a:lnTo>
                    <a:pt x="17784" y="13808"/>
                  </a:lnTo>
                  <a:lnTo>
                    <a:pt x="17441" y="13772"/>
                  </a:lnTo>
                  <a:lnTo>
                    <a:pt x="17083" y="13699"/>
                  </a:lnTo>
                  <a:lnTo>
                    <a:pt x="16714" y="13591"/>
                  </a:lnTo>
                  <a:lnTo>
                    <a:pt x="16329" y="13409"/>
                  </a:lnTo>
                  <a:lnTo>
                    <a:pt x="15923" y="13156"/>
                  </a:lnTo>
                  <a:lnTo>
                    <a:pt x="15502" y="12866"/>
                  </a:lnTo>
                  <a:lnTo>
                    <a:pt x="15064" y="12503"/>
                  </a:lnTo>
                  <a:lnTo>
                    <a:pt x="14611" y="12105"/>
                  </a:lnTo>
                  <a:lnTo>
                    <a:pt x="14136" y="11634"/>
                  </a:lnTo>
                  <a:lnTo>
                    <a:pt x="13641" y="11090"/>
                  </a:lnTo>
                  <a:lnTo>
                    <a:pt x="13130" y="10474"/>
                  </a:lnTo>
                  <a:lnTo>
                    <a:pt x="12592" y="9785"/>
                  </a:lnTo>
                  <a:lnTo>
                    <a:pt x="12039" y="9060"/>
                  </a:lnTo>
                  <a:lnTo>
                    <a:pt x="11459" y="8227"/>
                  </a:lnTo>
                  <a:lnTo>
                    <a:pt x="10863" y="7357"/>
                  </a:lnTo>
                  <a:lnTo>
                    <a:pt x="10241" y="6415"/>
                  </a:lnTo>
                  <a:lnTo>
                    <a:pt x="9593" y="5364"/>
                  </a:lnTo>
                  <a:lnTo>
                    <a:pt x="8950" y="4349"/>
                  </a:lnTo>
                  <a:lnTo>
                    <a:pt x="8328" y="3479"/>
                  </a:lnTo>
                  <a:lnTo>
                    <a:pt x="7732" y="2682"/>
                  </a:lnTo>
                  <a:lnTo>
                    <a:pt x="7163" y="2030"/>
                  </a:lnTo>
                  <a:lnTo>
                    <a:pt x="6620" y="1486"/>
                  </a:lnTo>
                  <a:lnTo>
                    <a:pt x="6098" y="1015"/>
                  </a:lnTo>
                  <a:lnTo>
                    <a:pt x="5603" y="652"/>
                  </a:lnTo>
                  <a:lnTo>
                    <a:pt x="5134" y="362"/>
                  </a:lnTo>
                  <a:lnTo>
                    <a:pt x="4681" y="181"/>
                  </a:lnTo>
                  <a:lnTo>
                    <a:pt x="4259" y="36"/>
                  </a:lnTo>
                  <a:lnTo>
                    <a:pt x="3853" y="0"/>
                  </a:lnTo>
                  <a:lnTo>
                    <a:pt x="3473" y="0"/>
                  </a:lnTo>
                  <a:lnTo>
                    <a:pt x="3115" y="72"/>
                  </a:lnTo>
                  <a:lnTo>
                    <a:pt x="2778" y="181"/>
                  </a:lnTo>
                  <a:lnTo>
                    <a:pt x="2461" y="362"/>
                  </a:lnTo>
                  <a:lnTo>
                    <a:pt x="2166" y="544"/>
                  </a:lnTo>
                  <a:lnTo>
                    <a:pt x="1887" y="797"/>
                  </a:lnTo>
                  <a:lnTo>
                    <a:pt x="1634" y="1051"/>
                  </a:lnTo>
                  <a:lnTo>
                    <a:pt x="1397" y="1341"/>
                  </a:lnTo>
                  <a:lnTo>
                    <a:pt x="1186" y="1667"/>
                  </a:lnTo>
                  <a:lnTo>
                    <a:pt x="986" y="1957"/>
                  </a:lnTo>
                  <a:lnTo>
                    <a:pt x="812" y="2283"/>
                  </a:lnTo>
                  <a:lnTo>
                    <a:pt x="654" y="2609"/>
                  </a:lnTo>
                  <a:lnTo>
                    <a:pt x="511" y="2899"/>
                  </a:lnTo>
                  <a:lnTo>
                    <a:pt x="390" y="3189"/>
                  </a:lnTo>
                  <a:lnTo>
                    <a:pt x="127" y="3914"/>
                  </a:lnTo>
                  <a:lnTo>
                    <a:pt x="0" y="4349"/>
                  </a:lnTo>
                  <a:lnTo>
                    <a:pt x="0" y="21600"/>
                  </a:lnTo>
                  <a:lnTo>
                    <a:pt x="21589" y="21600"/>
                  </a:lnTo>
                  <a:lnTo>
                    <a:pt x="21600" y="21491"/>
                  </a:lnTo>
                  <a:lnTo>
                    <a:pt x="21600" y="9242"/>
                  </a:lnTo>
                  <a:lnTo>
                    <a:pt x="21589" y="9278"/>
                  </a:lnTo>
                  <a:close/>
                </a:path>
              </a:pathLst>
            </a:custGeom>
            <a:solidFill>
              <a:srgbClr val="FFFFFF"/>
            </a:solidFill>
            <a:ln w="12700" cap="flat">
              <a:noFill/>
              <a:miter lim="400000"/>
            </a:ln>
            <a:effectLst/>
          </p:spPr>
          <p:txBody>
            <a:bodyPr wrap="square" lIns="0" tIns="0" rIns="0" bIns="0" numCol="1" anchor="t">
              <a:noAutofit/>
            </a:bodyPr>
            <a:lstStyle/>
            <a:p>
              <a:pPr lvl="0">
                <a:defRPr>
                  <a:solidFill>
                    <a:srgbClr val="0F5494"/>
                  </a:solidFill>
                </a:defRPr>
              </a:pPr>
              <a:endParaRPr/>
            </a:p>
          </p:txBody>
        </p:sp>
      </p:grpSp>
      <p:sp>
        <p:nvSpPr>
          <p:cNvPr id="95" name="Shape 95"/>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96" name="Shape 96"/>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97" name="Shape 97"/>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99" name="Shape 99"/>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100" name="Shape 100"/>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101" name="Shape 101"/>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103" name="Shape 103"/>
          <p:cNvSpPr/>
          <p:nvPr/>
        </p:nvSpPr>
        <p:spPr>
          <a:xfrm>
            <a:off x="228600" y="228600"/>
            <a:ext cx="8696325" cy="1427163"/>
          </a:xfrm>
          <a:prstGeom prst="roundRect">
            <a:avLst>
              <a:gd name="adj" fmla="val 7134"/>
            </a:avLst>
          </a:prstGeom>
          <a:gradFill>
            <a:gsLst>
              <a:gs pos="0">
                <a:srgbClr val="95B3D7"/>
              </a:gs>
              <a:gs pos="10000">
                <a:srgbClr val="95B3D7"/>
              </a:gs>
              <a:gs pos="100000">
                <a:srgbClr val="376092"/>
              </a:gs>
            </a:gsLst>
            <a:lin ang="16200000"/>
          </a:gradFill>
          <a:ln w="12700">
            <a:miter lim="400000"/>
          </a:ln>
        </p:spPr>
        <p:txBody>
          <a:bodyPr lIns="0" tIns="0" rIns="0" bIns="0" anchor="ctr"/>
          <a:lstStyle/>
          <a:p>
            <a:pPr lvl="0" algn="ctr" defTabSz="457200">
              <a:defRPr sz="1800">
                <a:solidFill>
                  <a:srgbClr val="FFFFFF"/>
                </a:solidFill>
                <a:latin typeface="Calibri"/>
                <a:ea typeface="Calibri"/>
                <a:cs typeface="Calibri"/>
                <a:sym typeface="Calibri"/>
              </a:defRPr>
            </a:pPr>
            <a:endParaRPr/>
          </a:p>
        </p:txBody>
      </p:sp>
      <p:grpSp>
        <p:nvGrpSpPr>
          <p:cNvPr id="109" name="Group 109"/>
          <p:cNvGrpSpPr/>
          <p:nvPr/>
        </p:nvGrpSpPr>
        <p:grpSpPr>
          <a:xfrm>
            <a:off x="211137" y="714375"/>
            <a:ext cx="8723313" cy="1331913"/>
            <a:chOff x="0" y="0"/>
            <a:chExt cx="8723312" cy="1331912"/>
          </a:xfrm>
        </p:grpSpPr>
        <p:sp>
          <p:nvSpPr>
            <p:cNvPr id="104" name="Shape 104"/>
            <p:cNvSpPr/>
            <p:nvPr/>
          </p:nvSpPr>
          <p:spPr>
            <a:xfrm>
              <a:off x="5843587" y="146050"/>
              <a:ext cx="2879726" cy="714375"/>
            </a:xfrm>
            <a:custGeom>
              <a:avLst/>
              <a:gdLst/>
              <a:ahLst/>
              <a:cxnLst>
                <a:cxn ang="0">
                  <a:pos x="wd2" y="hd2"/>
                </a:cxn>
                <a:cxn ang="5400000">
                  <a:pos x="wd2" y="hd2"/>
                </a:cxn>
                <a:cxn ang="10800000">
                  <a:pos x="wd2" y="hd2"/>
                </a:cxn>
                <a:cxn ang="16200000">
                  <a:pos x="wd2" y="hd2"/>
                </a:cxn>
              </a:cxnLst>
              <a:rect l="0" t="0" r="r" b="b"/>
              <a:pathLst>
                <a:path w="21600" h="21600" extrusionOk="0">
                  <a:moveTo>
                    <a:pt x="21552" y="0"/>
                  </a:moveTo>
                  <a:lnTo>
                    <a:pt x="20642" y="608"/>
                  </a:lnTo>
                  <a:lnTo>
                    <a:pt x="19716" y="1283"/>
                  </a:lnTo>
                  <a:lnTo>
                    <a:pt x="18774" y="2025"/>
                  </a:lnTo>
                  <a:lnTo>
                    <a:pt x="17800" y="2768"/>
                  </a:lnTo>
                  <a:lnTo>
                    <a:pt x="16811" y="3645"/>
                  </a:lnTo>
                  <a:lnTo>
                    <a:pt x="15789" y="4523"/>
                  </a:lnTo>
                  <a:lnTo>
                    <a:pt x="14751" y="5535"/>
                  </a:lnTo>
                  <a:lnTo>
                    <a:pt x="13682" y="6547"/>
                  </a:lnTo>
                  <a:lnTo>
                    <a:pt x="11750" y="8505"/>
                  </a:lnTo>
                  <a:lnTo>
                    <a:pt x="9866" y="10260"/>
                  </a:lnTo>
                  <a:lnTo>
                    <a:pt x="8062" y="11880"/>
                  </a:lnTo>
                  <a:lnTo>
                    <a:pt x="6322" y="13432"/>
                  </a:lnTo>
                  <a:lnTo>
                    <a:pt x="4662" y="14783"/>
                  </a:lnTo>
                  <a:lnTo>
                    <a:pt x="3049" y="15997"/>
                  </a:lnTo>
                  <a:lnTo>
                    <a:pt x="1501" y="17145"/>
                  </a:lnTo>
                  <a:lnTo>
                    <a:pt x="0" y="18157"/>
                  </a:lnTo>
                  <a:lnTo>
                    <a:pt x="1038" y="18765"/>
                  </a:lnTo>
                  <a:lnTo>
                    <a:pt x="2027" y="19305"/>
                  </a:lnTo>
                  <a:lnTo>
                    <a:pt x="2985" y="19777"/>
                  </a:lnTo>
                  <a:lnTo>
                    <a:pt x="3927" y="20182"/>
                  </a:lnTo>
                  <a:lnTo>
                    <a:pt x="4837" y="20587"/>
                  </a:lnTo>
                  <a:lnTo>
                    <a:pt x="5715" y="20857"/>
                  </a:lnTo>
                  <a:lnTo>
                    <a:pt x="6561" y="21127"/>
                  </a:lnTo>
                  <a:lnTo>
                    <a:pt x="7392" y="21330"/>
                  </a:lnTo>
                  <a:lnTo>
                    <a:pt x="8206" y="21465"/>
                  </a:lnTo>
                  <a:lnTo>
                    <a:pt x="8988" y="21532"/>
                  </a:lnTo>
                  <a:lnTo>
                    <a:pt x="9738" y="21600"/>
                  </a:lnTo>
                  <a:lnTo>
                    <a:pt x="10473" y="21600"/>
                  </a:lnTo>
                  <a:lnTo>
                    <a:pt x="11191" y="21532"/>
                  </a:lnTo>
                  <a:lnTo>
                    <a:pt x="11894" y="21465"/>
                  </a:lnTo>
                  <a:lnTo>
                    <a:pt x="12564" y="21330"/>
                  </a:lnTo>
                  <a:lnTo>
                    <a:pt x="13219" y="21127"/>
                  </a:lnTo>
                  <a:lnTo>
                    <a:pt x="13841" y="20925"/>
                  </a:lnTo>
                  <a:lnTo>
                    <a:pt x="14464" y="20655"/>
                  </a:lnTo>
                  <a:lnTo>
                    <a:pt x="15645" y="19980"/>
                  </a:lnTo>
                  <a:lnTo>
                    <a:pt x="16763" y="19170"/>
                  </a:lnTo>
                  <a:lnTo>
                    <a:pt x="17816" y="18225"/>
                  </a:lnTo>
                  <a:lnTo>
                    <a:pt x="18327" y="17685"/>
                  </a:lnTo>
                  <a:lnTo>
                    <a:pt x="18822" y="17145"/>
                  </a:lnTo>
                  <a:lnTo>
                    <a:pt x="19780" y="15930"/>
                  </a:lnTo>
                  <a:lnTo>
                    <a:pt x="20690" y="14580"/>
                  </a:lnTo>
                  <a:lnTo>
                    <a:pt x="21568" y="13162"/>
                  </a:lnTo>
                  <a:lnTo>
                    <a:pt x="21600" y="13095"/>
                  </a:lnTo>
                  <a:lnTo>
                    <a:pt x="21600" y="0"/>
                  </a:lnTo>
                  <a:lnTo>
                    <a:pt x="21552" y="0"/>
                  </a:lnTo>
                  <a:close/>
                </a:path>
              </a:pathLst>
            </a:custGeom>
            <a:solidFill>
              <a:srgbClr val="EEECE1">
                <a:alpha val="2901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105" name="Shape 105"/>
            <p:cNvSpPr/>
            <p:nvPr/>
          </p:nvSpPr>
          <p:spPr>
            <a:xfrm>
              <a:off x="2411412" y="17462"/>
              <a:ext cx="5551488" cy="850901"/>
            </a:xfrm>
            <a:custGeom>
              <a:avLst/>
              <a:gdLst/>
              <a:ahLst/>
              <a:cxnLst>
                <a:cxn ang="0">
                  <a:pos x="wd2" y="hd2"/>
                </a:cxn>
                <a:cxn ang="5400000">
                  <a:pos x="wd2" y="hd2"/>
                </a:cxn>
                <a:cxn ang="10800000">
                  <a:pos x="wd2" y="hd2"/>
                </a:cxn>
                <a:cxn ang="16200000">
                  <a:pos x="wd2" y="hd2"/>
                </a:cxn>
              </a:cxnLst>
              <a:rect l="0" t="0" r="r" b="b"/>
              <a:pathLst>
                <a:path w="21600" h="21600" extrusionOk="0">
                  <a:moveTo>
                    <a:pt x="21600" y="20239"/>
                  </a:moveTo>
                  <a:lnTo>
                    <a:pt x="21128" y="19843"/>
                  </a:lnTo>
                  <a:lnTo>
                    <a:pt x="20639" y="19446"/>
                  </a:lnTo>
                  <a:lnTo>
                    <a:pt x="19621" y="18482"/>
                  </a:lnTo>
                  <a:lnTo>
                    <a:pt x="18544" y="17291"/>
                  </a:lnTo>
                  <a:lnTo>
                    <a:pt x="17409" y="15987"/>
                  </a:lnTo>
                  <a:lnTo>
                    <a:pt x="16208" y="14400"/>
                  </a:lnTo>
                  <a:lnTo>
                    <a:pt x="14941" y="12643"/>
                  </a:lnTo>
                  <a:lnTo>
                    <a:pt x="13608" y="10602"/>
                  </a:lnTo>
                  <a:lnTo>
                    <a:pt x="12200" y="8391"/>
                  </a:lnTo>
                  <a:lnTo>
                    <a:pt x="11645" y="7540"/>
                  </a:lnTo>
                  <a:lnTo>
                    <a:pt x="11106" y="6690"/>
                  </a:lnTo>
                  <a:lnTo>
                    <a:pt x="10063" y="5216"/>
                  </a:lnTo>
                  <a:lnTo>
                    <a:pt x="9558" y="4592"/>
                  </a:lnTo>
                  <a:lnTo>
                    <a:pt x="9069" y="3969"/>
                  </a:lnTo>
                  <a:lnTo>
                    <a:pt x="8589" y="3402"/>
                  </a:lnTo>
                  <a:lnTo>
                    <a:pt x="8117" y="2891"/>
                  </a:lnTo>
                  <a:lnTo>
                    <a:pt x="7661" y="2438"/>
                  </a:lnTo>
                  <a:lnTo>
                    <a:pt x="7206" y="2041"/>
                  </a:lnTo>
                  <a:lnTo>
                    <a:pt x="6344" y="1304"/>
                  </a:lnTo>
                  <a:lnTo>
                    <a:pt x="5524" y="794"/>
                  </a:lnTo>
                  <a:lnTo>
                    <a:pt x="4754" y="397"/>
                  </a:lnTo>
                  <a:lnTo>
                    <a:pt x="4017" y="113"/>
                  </a:lnTo>
                  <a:lnTo>
                    <a:pt x="3321" y="0"/>
                  </a:lnTo>
                  <a:lnTo>
                    <a:pt x="2667" y="0"/>
                  </a:lnTo>
                  <a:lnTo>
                    <a:pt x="2054" y="113"/>
                  </a:lnTo>
                  <a:lnTo>
                    <a:pt x="1483" y="283"/>
                  </a:lnTo>
                  <a:lnTo>
                    <a:pt x="952" y="567"/>
                  </a:lnTo>
                  <a:lnTo>
                    <a:pt x="456" y="907"/>
                  </a:lnTo>
                  <a:lnTo>
                    <a:pt x="0" y="1361"/>
                  </a:lnTo>
                  <a:lnTo>
                    <a:pt x="638" y="1871"/>
                  </a:lnTo>
                  <a:lnTo>
                    <a:pt x="1300" y="2438"/>
                  </a:lnTo>
                  <a:lnTo>
                    <a:pt x="1988" y="3175"/>
                  </a:lnTo>
                  <a:lnTo>
                    <a:pt x="2700" y="3969"/>
                  </a:lnTo>
                  <a:lnTo>
                    <a:pt x="3437" y="4932"/>
                  </a:lnTo>
                  <a:lnTo>
                    <a:pt x="4199" y="5953"/>
                  </a:lnTo>
                  <a:lnTo>
                    <a:pt x="4994" y="7087"/>
                  </a:lnTo>
                  <a:lnTo>
                    <a:pt x="5806" y="8391"/>
                  </a:lnTo>
                  <a:lnTo>
                    <a:pt x="7272" y="10715"/>
                  </a:lnTo>
                  <a:lnTo>
                    <a:pt x="8663" y="12756"/>
                  </a:lnTo>
                  <a:lnTo>
                    <a:pt x="9972" y="14627"/>
                  </a:lnTo>
                  <a:lnTo>
                    <a:pt x="10610" y="15420"/>
                  </a:lnTo>
                  <a:lnTo>
                    <a:pt x="11214" y="16214"/>
                  </a:lnTo>
                  <a:lnTo>
                    <a:pt x="11810" y="16951"/>
                  </a:lnTo>
                  <a:lnTo>
                    <a:pt x="12390" y="17575"/>
                  </a:lnTo>
                  <a:lnTo>
                    <a:pt x="12953" y="18198"/>
                  </a:lnTo>
                  <a:lnTo>
                    <a:pt x="13500" y="18765"/>
                  </a:lnTo>
                  <a:lnTo>
                    <a:pt x="14030" y="19219"/>
                  </a:lnTo>
                  <a:lnTo>
                    <a:pt x="14544" y="19672"/>
                  </a:lnTo>
                  <a:lnTo>
                    <a:pt x="15040" y="20069"/>
                  </a:lnTo>
                  <a:lnTo>
                    <a:pt x="15529" y="20466"/>
                  </a:lnTo>
                  <a:lnTo>
                    <a:pt x="16001" y="20750"/>
                  </a:lnTo>
                  <a:lnTo>
                    <a:pt x="16457" y="20976"/>
                  </a:lnTo>
                  <a:lnTo>
                    <a:pt x="16896" y="21203"/>
                  </a:lnTo>
                  <a:lnTo>
                    <a:pt x="17326" y="21373"/>
                  </a:lnTo>
                  <a:lnTo>
                    <a:pt x="17749" y="21487"/>
                  </a:lnTo>
                  <a:lnTo>
                    <a:pt x="18155" y="21600"/>
                  </a:lnTo>
                  <a:lnTo>
                    <a:pt x="18925" y="21600"/>
                  </a:lnTo>
                  <a:lnTo>
                    <a:pt x="19298" y="21543"/>
                  </a:lnTo>
                  <a:lnTo>
                    <a:pt x="19654" y="21487"/>
                  </a:lnTo>
                  <a:lnTo>
                    <a:pt x="20002" y="21373"/>
                  </a:lnTo>
                  <a:lnTo>
                    <a:pt x="20341" y="21203"/>
                  </a:lnTo>
                  <a:lnTo>
                    <a:pt x="20672" y="20976"/>
                  </a:lnTo>
                  <a:lnTo>
                    <a:pt x="21302" y="20523"/>
                  </a:lnTo>
                  <a:lnTo>
                    <a:pt x="21600" y="20239"/>
                  </a:lnTo>
                  <a:close/>
                </a:path>
              </a:pathLst>
            </a:custGeom>
            <a:solidFill>
              <a:srgbClr val="EEECE1">
                <a:alpha val="3999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106" name="Shape 106"/>
            <p:cNvSpPr/>
            <p:nvPr/>
          </p:nvSpPr>
          <p:spPr>
            <a:xfrm>
              <a:off x="2620962" y="28575"/>
              <a:ext cx="5473701" cy="776288"/>
            </a:xfrm>
            <a:custGeom>
              <a:avLst/>
              <a:gdLst/>
              <a:ahLst/>
              <a:cxnLst>
                <a:cxn ang="0">
                  <a:pos x="wd2" y="hd2"/>
                </a:cxn>
                <a:cxn ang="5400000">
                  <a:pos x="wd2" y="hd2"/>
                </a:cxn>
                <a:cxn ang="10800000">
                  <a:pos x="wd2" y="hd2"/>
                </a:cxn>
                <a:cxn ang="16200000">
                  <a:pos x="wd2" y="hd2"/>
                </a:cxn>
              </a:cxnLst>
              <a:rect l="0" t="0" r="r" b="b"/>
              <a:pathLst>
                <a:path w="21600" h="21600" extrusionOk="0">
                  <a:moveTo>
                    <a:pt x="0" y="2179"/>
                  </a:moveTo>
                  <a:lnTo>
                    <a:pt x="76" y="2054"/>
                  </a:lnTo>
                  <a:lnTo>
                    <a:pt x="302" y="1743"/>
                  </a:lnTo>
                  <a:lnTo>
                    <a:pt x="689" y="1307"/>
                  </a:lnTo>
                  <a:lnTo>
                    <a:pt x="941" y="1058"/>
                  </a:lnTo>
                  <a:lnTo>
                    <a:pt x="1235" y="809"/>
                  </a:lnTo>
                  <a:lnTo>
                    <a:pt x="1562" y="622"/>
                  </a:lnTo>
                  <a:lnTo>
                    <a:pt x="1940" y="436"/>
                  </a:lnTo>
                  <a:lnTo>
                    <a:pt x="2351" y="249"/>
                  </a:lnTo>
                  <a:lnTo>
                    <a:pt x="2813" y="124"/>
                  </a:lnTo>
                  <a:lnTo>
                    <a:pt x="3317" y="62"/>
                  </a:lnTo>
                  <a:lnTo>
                    <a:pt x="3863" y="0"/>
                  </a:lnTo>
                  <a:lnTo>
                    <a:pt x="4451" y="62"/>
                  </a:lnTo>
                  <a:lnTo>
                    <a:pt x="5081" y="187"/>
                  </a:lnTo>
                  <a:lnTo>
                    <a:pt x="5761" y="436"/>
                  </a:lnTo>
                  <a:lnTo>
                    <a:pt x="6483" y="747"/>
                  </a:lnTo>
                  <a:lnTo>
                    <a:pt x="7248" y="1245"/>
                  </a:lnTo>
                  <a:lnTo>
                    <a:pt x="8062" y="1805"/>
                  </a:lnTo>
                  <a:lnTo>
                    <a:pt x="8927" y="2490"/>
                  </a:lnTo>
                  <a:lnTo>
                    <a:pt x="9834" y="3299"/>
                  </a:lnTo>
                  <a:lnTo>
                    <a:pt x="10792" y="4295"/>
                  </a:lnTo>
                  <a:lnTo>
                    <a:pt x="11791" y="5416"/>
                  </a:lnTo>
                  <a:lnTo>
                    <a:pt x="12841" y="6723"/>
                  </a:lnTo>
                  <a:lnTo>
                    <a:pt x="13941" y="8279"/>
                  </a:lnTo>
                  <a:lnTo>
                    <a:pt x="15091" y="9960"/>
                  </a:lnTo>
                  <a:lnTo>
                    <a:pt x="16292" y="11827"/>
                  </a:lnTo>
                  <a:lnTo>
                    <a:pt x="17544" y="13944"/>
                  </a:lnTo>
                  <a:lnTo>
                    <a:pt x="18845" y="16247"/>
                  </a:lnTo>
                  <a:lnTo>
                    <a:pt x="20198" y="18799"/>
                  </a:lnTo>
                  <a:lnTo>
                    <a:pt x="21600" y="2160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107" name="Shape 107"/>
            <p:cNvSpPr/>
            <p:nvPr/>
          </p:nvSpPr>
          <p:spPr>
            <a:xfrm>
              <a:off x="5405437" y="15874"/>
              <a:ext cx="3311526" cy="65246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25" y="20712"/>
                  </a:lnTo>
                  <a:lnTo>
                    <a:pt x="2332" y="18419"/>
                  </a:lnTo>
                  <a:lnTo>
                    <a:pt x="3512" y="16866"/>
                  </a:lnTo>
                  <a:lnTo>
                    <a:pt x="4872" y="15164"/>
                  </a:lnTo>
                  <a:lnTo>
                    <a:pt x="6386" y="13315"/>
                  </a:lnTo>
                  <a:lnTo>
                    <a:pt x="8010" y="11318"/>
                  </a:lnTo>
                  <a:lnTo>
                    <a:pt x="9731" y="9395"/>
                  </a:lnTo>
                  <a:lnTo>
                    <a:pt x="11494" y="7471"/>
                  </a:lnTo>
                  <a:lnTo>
                    <a:pt x="13299" y="5696"/>
                  </a:lnTo>
                  <a:lnTo>
                    <a:pt x="15089" y="3995"/>
                  </a:lnTo>
                  <a:lnTo>
                    <a:pt x="15978" y="3255"/>
                  </a:lnTo>
                  <a:lnTo>
                    <a:pt x="16839" y="2515"/>
                  </a:lnTo>
                  <a:lnTo>
                    <a:pt x="17699" y="1923"/>
                  </a:lnTo>
                  <a:lnTo>
                    <a:pt x="18532" y="1332"/>
                  </a:lnTo>
                  <a:lnTo>
                    <a:pt x="19351" y="888"/>
                  </a:lnTo>
                  <a:lnTo>
                    <a:pt x="20129" y="518"/>
                  </a:lnTo>
                  <a:lnTo>
                    <a:pt x="20878" y="222"/>
                  </a:lnTo>
                  <a:lnTo>
                    <a:pt x="21600" y="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108" name="Shape 108"/>
            <p:cNvSpPr/>
            <p:nvPr/>
          </p:nvSpPr>
          <p:spPr>
            <a:xfrm>
              <a:off x="0" y="0"/>
              <a:ext cx="8723313" cy="1331913"/>
            </a:xfrm>
            <a:custGeom>
              <a:avLst/>
              <a:gdLst/>
              <a:ahLst/>
              <a:cxnLst>
                <a:cxn ang="0">
                  <a:pos x="wd2" y="hd2"/>
                </a:cxn>
                <a:cxn ang="5400000">
                  <a:pos x="wd2" y="hd2"/>
                </a:cxn>
                <a:cxn ang="10800000">
                  <a:pos x="wd2" y="hd2"/>
                </a:cxn>
                <a:cxn ang="16200000">
                  <a:pos x="wd2" y="hd2"/>
                </a:cxn>
              </a:cxnLst>
              <a:rect l="0" t="0" r="r" b="b"/>
              <a:pathLst>
                <a:path w="21600" h="21600" extrusionOk="0">
                  <a:moveTo>
                    <a:pt x="21589" y="9278"/>
                  </a:moveTo>
                  <a:lnTo>
                    <a:pt x="21389" y="9821"/>
                  </a:lnTo>
                  <a:lnTo>
                    <a:pt x="21189" y="10329"/>
                  </a:lnTo>
                  <a:lnTo>
                    <a:pt x="20978" y="10800"/>
                  </a:lnTo>
                  <a:lnTo>
                    <a:pt x="20762" y="11235"/>
                  </a:lnTo>
                  <a:lnTo>
                    <a:pt x="20541" y="11670"/>
                  </a:lnTo>
                  <a:lnTo>
                    <a:pt x="20309" y="12068"/>
                  </a:lnTo>
                  <a:lnTo>
                    <a:pt x="20071" y="12395"/>
                  </a:lnTo>
                  <a:lnTo>
                    <a:pt x="19824" y="12721"/>
                  </a:lnTo>
                  <a:lnTo>
                    <a:pt x="19565" y="13011"/>
                  </a:lnTo>
                  <a:lnTo>
                    <a:pt x="19297" y="13228"/>
                  </a:lnTo>
                  <a:lnTo>
                    <a:pt x="19017" y="13446"/>
                  </a:lnTo>
                  <a:lnTo>
                    <a:pt x="18727" y="13591"/>
                  </a:lnTo>
                  <a:lnTo>
                    <a:pt x="18427" y="13736"/>
                  </a:lnTo>
                  <a:lnTo>
                    <a:pt x="18111" y="13808"/>
                  </a:lnTo>
                  <a:lnTo>
                    <a:pt x="17784" y="13808"/>
                  </a:lnTo>
                  <a:lnTo>
                    <a:pt x="17441" y="13772"/>
                  </a:lnTo>
                  <a:lnTo>
                    <a:pt x="17083" y="13699"/>
                  </a:lnTo>
                  <a:lnTo>
                    <a:pt x="16714" y="13591"/>
                  </a:lnTo>
                  <a:lnTo>
                    <a:pt x="16329" y="13409"/>
                  </a:lnTo>
                  <a:lnTo>
                    <a:pt x="15923" y="13156"/>
                  </a:lnTo>
                  <a:lnTo>
                    <a:pt x="15502" y="12866"/>
                  </a:lnTo>
                  <a:lnTo>
                    <a:pt x="15064" y="12503"/>
                  </a:lnTo>
                  <a:lnTo>
                    <a:pt x="14611" y="12105"/>
                  </a:lnTo>
                  <a:lnTo>
                    <a:pt x="14136" y="11634"/>
                  </a:lnTo>
                  <a:lnTo>
                    <a:pt x="13641" y="11090"/>
                  </a:lnTo>
                  <a:lnTo>
                    <a:pt x="13130" y="10474"/>
                  </a:lnTo>
                  <a:lnTo>
                    <a:pt x="12592" y="9785"/>
                  </a:lnTo>
                  <a:lnTo>
                    <a:pt x="12039" y="9060"/>
                  </a:lnTo>
                  <a:lnTo>
                    <a:pt x="11459" y="8227"/>
                  </a:lnTo>
                  <a:lnTo>
                    <a:pt x="10863" y="7357"/>
                  </a:lnTo>
                  <a:lnTo>
                    <a:pt x="10241" y="6415"/>
                  </a:lnTo>
                  <a:lnTo>
                    <a:pt x="9593" y="5364"/>
                  </a:lnTo>
                  <a:lnTo>
                    <a:pt x="8950" y="4349"/>
                  </a:lnTo>
                  <a:lnTo>
                    <a:pt x="8328" y="3479"/>
                  </a:lnTo>
                  <a:lnTo>
                    <a:pt x="7732" y="2682"/>
                  </a:lnTo>
                  <a:lnTo>
                    <a:pt x="7163" y="2030"/>
                  </a:lnTo>
                  <a:lnTo>
                    <a:pt x="6620" y="1486"/>
                  </a:lnTo>
                  <a:lnTo>
                    <a:pt x="6098" y="1015"/>
                  </a:lnTo>
                  <a:lnTo>
                    <a:pt x="5603" y="652"/>
                  </a:lnTo>
                  <a:lnTo>
                    <a:pt x="5134" y="362"/>
                  </a:lnTo>
                  <a:lnTo>
                    <a:pt x="4681" y="181"/>
                  </a:lnTo>
                  <a:lnTo>
                    <a:pt x="4259" y="36"/>
                  </a:lnTo>
                  <a:lnTo>
                    <a:pt x="3853" y="0"/>
                  </a:lnTo>
                  <a:lnTo>
                    <a:pt x="3473" y="0"/>
                  </a:lnTo>
                  <a:lnTo>
                    <a:pt x="3115" y="72"/>
                  </a:lnTo>
                  <a:lnTo>
                    <a:pt x="2778" y="181"/>
                  </a:lnTo>
                  <a:lnTo>
                    <a:pt x="2461" y="362"/>
                  </a:lnTo>
                  <a:lnTo>
                    <a:pt x="2166" y="544"/>
                  </a:lnTo>
                  <a:lnTo>
                    <a:pt x="1887" y="797"/>
                  </a:lnTo>
                  <a:lnTo>
                    <a:pt x="1634" y="1051"/>
                  </a:lnTo>
                  <a:lnTo>
                    <a:pt x="1397" y="1341"/>
                  </a:lnTo>
                  <a:lnTo>
                    <a:pt x="1186" y="1667"/>
                  </a:lnTo>
                  <a:lnTo>
                    <a:pt x="986" y="1957"/>
                  </a:lnTo>
                  <a:lnTo>
                    <a:pt x="812" y="2283"/>
                  </a:lnTo>
                  <a:lnTo>
                    <a:pt x="654" y="2609"/>
                  </a:lnTo>
                  <a:lnTo>
                    <a:pt x="511" y="2899"/>
                  </a:lnTo>
                  <a:lnTo>
                    <a:pt x="390" y="3189"/>
                  </a:lnTo>
                  <a:lnTo>
                    <a:pt x="127" y="3914"/>
                  </a:lnTo>
                  <a:lnTo>
                    <a:pt x="0" y="4349"/>
                  </a:lnTo>
                  <a:lnTo>
                    <a:pt x="0" y="21600"/>
                  </a:lnTo>
                  <a:lnTo>
                    <a:pt x="21589" y="21600"/>
                  </a:lnTo>
                  <a:lnTo>
                    <a:pt x="21600" y="21491"/>
                  </a:lnTo>
                  <a:lnTo>
                    <a:pt x="21600" y="9242"/>
                  </a:lnTo>
                  <a:lnTo>
                    <a:pt x="21589" y="9278"/>
                  </a:lnTo>
                  <a:close/>
                </a:path>
              </a:pathLst>
            </a:custGeom>
            <a:solidFill>
              <a:srgbClr val="FFFFFF"/>
            </a:solidFill>
            <a:ln w="12700" cap="flat">
              <a:noFill/>
              <a:miter lim="400000"/>
            </a:ln>
            <a:effectLst/>
          </p:spPr>
          <p:txBody>
            <a:bodyPr wrap="square" lIns="0" tIns="0" rIns="0" bIns="0" numCol="1" anchor="t">
              <a:noAutofit/>
            </a:bodyPr>
            <a:lstStyle/>
            <a:p>
              <a:pPr lvl="0">
                <a:defRPr>
                  <a:solidFill>
                    <a:srgbClr val="0F5494"/>
                  </a:solidFill>
                </a:defRPr>
              </a:pPr>
              <a:endParaRPr/>
            </a:p>
          </p:txBody>
        </p:sp>
      </p:grpSp>
      <p:sp>
        <p:nvSpPr>
          <p:cNvPr id="110" name="Shape 110"/>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111" name="Shape 111"/>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112" name="Shape 112"/>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114" name="Shape 114"/>
          <p:cNvSpPr/>
          <p:nvPr/>
        </p:nvSpPr>
        <p:spPr>
          <a:xfrm>
            <a:off x="228600" y="228600"/>
            <a:ext cx="8696325" cy="6035675"/>
          </a:xfrm>
          <a:prstGeom prst="roundRect">
            <a:avLst>
              <a:gd name="adj" fmla="val 1273"/>
            </a:avLst>
          </a:prstGeom>
          <a:gradFill>
            <a:gsLst>
              <a:gs pos="0">
                <a:srgbClr val="95B3D7"/>
              </a:gs>
              <a:gs pos="100000">
                <a:srgbClr val="376092"/>
              </a:gs>
            </a:gsLst>
            <a:lin ang="16200000"/>
          </a:gradFill>
          <a:ln w="12700">
            <a:miter lim="400000"/>
          </a:ln>
        </p:spPr>
        <p:txBody>
          <a:bodyPr lIns="0" tIns="0" rIns="0" bIns="0" anchor="ctr"/>
          <a:lstStyle/>
          <a:p>
            <a:pPr lvl="0" algn="ctr" defTabSz="457200">
              <a:defRPr sz="1800">
                <a:solidFill>
                  <a:srgbClr val="FFFFFF"/>
                </a:solidFill>
                <a:latin typeface="Calibri"/>
                <a:ea typeface="Calibri"/>
                <a:cs typeface="Calibri"/>
                <a:sym typeface="Calibri"/>
              </a:defRPr>
            </a:pPr>
            <a:endParaRPr/>
          </a:p>
        </p:txBody>
      </p:sp>
      <p:grpSp>
        <p:nvGrpSpPr>
          <p:cNvPr id="120" name="Group 120"/>
          <p:cNvGrpSpPr/>
          <p:nvPr/>
        </p:nvGrpSpPr>
        <p:grpSpPr>
          <a:xfrm>
            <a:off x="211137" y="5354637"/>
            <a:ext cx="8723313" cy="1330326"/>
            <a:chOff x="0" y="0"/>
            <a:chExt cx="8723312" cy="1330325"/>
          </a:xfrm>
        </p:grpSpPr>
        <p:sp>
          <p:nvSpPr>
            <p:cNvPr id="115" name="Shape 115"/>
            <p:cNvSpPr/>
            <p:nvPr/>
          </p:nvSpPr>
          <p:spPr>
            <a:xfrm>
              <a:off x="5843587" y="144462"/>
              <a:ext cx="2879726" cy="714376"/>
            </a:xfrm>
            <a:custGeom>
              <a:avLst/>
              <a:gdLst/>
              <a:ahLst/>
              <a:cxnLst>
                <a:cxn ang="0">
                  <a:pos x="wd2" y="hd2"/>
                </a:cxn>
                <a:cxn ang="5400000">
                  <a:pos x="wd2" y="hd2"/>
                </a:cxn>
                <a:cxn ang="10800000">
                  <a:pos x="wd2" y="hd2"/>
                </a:cxn>
                <a:cxn ang="16200000">
                  <a:pos x="wd2" y="hd2"/>
                </a:cxn>
              </a:cxnLst>
              <a:rect l="0" t="0" r="r" b="b"/>
              <a:pathLst>
                <a:path w="21600" h="21600" extrusionOk="0">
                  <a:moveTo>
                    <a:pt x="21552" y="0"/>
                  </a:moveTo>
                  <a:lnTo>
                    <a:pt x="20642" y="607"/>
                  </a:lnTo>
                  <a:lnTo>
                    <a:pt x="19716" y="1282"/>
                  </a:lnTo>
                  <a:lnTo>
                    <a:pt x="18774" y="2025"/>
                  </a:lnTo>
                  <a:lnTo>
                    <a:pt x="17800" y="2767"/>
                  </a:lnTo>
                  <a:lnTo>
                    <a:pt x="16811" y="3645"/>
                  </a:lnTo>
                  <a:lnTo>
                    <a:pt x="15789" y="4522"/>
                  </a:lnTo>
                  <a:lnTo>
                    <a:pt x="14751" y="5535"/>
                  </a:lnTo>
                  <a:lnTo>
                    <a:pt x="13682" y="6548"/>
                  </a:lnTo>
                  <a:lnTo>
                    <a:pt x="11750" y="8505"/>
                  </a:lnTo>
                  <a:lnTo>
                    <a:pt x="9866" y="10260"/>
                  </a:lnTo>
                  <a:lnTo>
                    <a:pt x="8062" y="11880"/>
                  </a:lnTo>
                  <a:lnTo>
                    <a:pt x="6322" y="13433"/>
                  </a:lnTo>
                  <a:lnTo>
                    <a:pt x="4662" y="14782"/>
                  </a:lnTo>
                  <a:lnTo>
                    <a:pt x="3049" y="15998"/>
                  </a:lnTo>
                  <a:lnTo>
                    <a:pt x="1501" y="17145"/>
                  </a:lnTo>
                  <a:lnTo>
                    <a:pt x="0" y="18158"/>
                  </a:lnTo>
                  <a:lnTo>
                    <a:pt x="1038" y="18765"/>
                  </a:lnTo>
                  <a:lnTo>
                    <a:pt x="2027" y="19305"/>
                  </a:lnTo>
                  <a:lnTo>
                    <a:pt x="2985" y="19778"/>
                  </a:lnTo>
                  <a:lnTo>
                    <a:pt x="3927" y="20183"/>
                  </a:lnTo>
                  <a:lnTo>
                    <a:pt x="4837" y="20588"/>
                  </a:lnTo>
                  <a:lnTo>
                    <a:pt x="5715" y="20858"/>
                  </a:lnTo>
                  <a:lnTo>
                    <a:pt x="6561" y="21128"/>
                  </a:lnTo>
                  <a:lnTo>
                    <a:pt x="7392" y="21330"/>
                  </a:lnTo>
                  <a:lnTo>
                    <a:pt x="8206" y="21465"/>
                  </a:lnTo>
                  <a:lnTo>
                    <a:pt x="8988" y="21533"/>
                  </a:lnTo>
                  <a:lnTo>
                    <a:pt x="9738" y="21600"/>
                  </a:lnTo>
                  <a:lnTo>
                    <a:pt x="10473" y="21600"/>
                  </a:lnTo>
                  <a:lnTo>
                    <a:pt x="11191" y="21533"/>
                  </a:lnTo>
                  <a:lnTo>
                    <a:pt x="11894" y="21465"/>
                  </a:lnTo>
                  <a:lnTo>
                    <a:pt x="12564" y="21330"/>
                  </a:lnTo>
                  <a:lnTo>
                    <a:pt x="13219" y="21128"/>
                  </a:lnTo>
                  <a:lnTo>
                    <a:pt x="13841" y="20925"/>
                  </a:lnTo>
                  <a:lnTo>
                    <a:pt x="14464" y="20655"/>
                  </a:lnTo>
                  <a:lnTo>
                    <a:pt x="15645" y="19980"/>
                  </a:lnTo>
                  <a:lnTo>
                    <a:pt x="16763" y="19170"/>
                  </a:lnTo>
                  <a:lnTo>
                    <a:pt x="17816" y="18225"/>
                  </a:lnTo>
                  <a:lnTo>
                    <a:pt x="18327" y="17685"/>
                  </a:lnTo>
                  <a:lnTo>
                    <a:pt x="18822" y="17145"/>
                  </a:lnTo>
                  <a:lnTo>
                    <a:pt x="19780" y="15930"/>
                  </a:lnTo>
                  <a:lnTo>
                    <a:pt x="20690" y="14580"/>
                  </a:lnTo>
                  <a:lnTo>
                    <a:pt x="21568" y="13163"/>
                  </a:lnTo>
                  <a:lnTo>
                    <a:pt x="21600" y="13095"/>
                  </a:lnTo>
                  <a:lnTo>
                    <a:pt x="21600" y="0"/>
                  </a:lnTo>
                  <a:lnTo>
                    <a:pt x="21552" y="0"/>
                  </a:lnTo>
                  <a:close/>
                </a:path>
              </a:pathLst>
            </a:custGeom>
            <a:solidFill>
              <a:srgbClr val="EEECE1">
                <a:alpha val="2901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116" name="Shape 116"/>
            <p:cNvSpPr/>
            <p:nvPr/>
          </p:nvSpPr>
          <p:spPr>
            <a:xfrm>
              <a:off x="2411412" y="17462"/>
              <a:ext cx="5551488" cy="849314"/>
            </a:xfrm>
            <a:custGeom>
              <a:avLst/>
              <a:gdLst/>
              <a:ahLst/>
              <a:cxnLst>
                <a:cxn ang="0">
                  <a:pos x="wd2" y="hd2"/>
                </a:cxn>
                <a:cxn ang="5400000">
                  <a:pos x="wd2" y="hd2"/>
                </a:cxn>
                <a:cxn ang="10800000">
                  <a:pos x="wd2" y="hd2"/>
                </a:cxn>
                <a:cxn ang="16200000">
                  <a:pos x="wd2" y="hd2"/>
                </a:cxn>
              </a:cxnLst>
              <a:rect l="0" t="0" r="r" b="b"/>
              <a:pathLst>
                <a:path w="21600" h="21600" extrusionOk="0">
                  <a:moveTo>
                    <a:pt x="21600" y="20239"/>
                  </a:moveTo>
                  <a:lnTo>
                    <a:pt x="21128" y="19843"/>
                  </a:lnTo>
                  <a:lnTo>
                    <a:pt x="20639" y="19446"/>
                  </a:lnTo>
                  <a:lnTo>
                    <a:pt x="19621" y="18482"/>
                  </a:lnTo>
                  <a:lnTo>
                    <a:pt x="18544" y="17291"/>
                  </a:lnTo>
                  <a:lnTo>
                    <a:pt x="17409" y="15987"/>
                  </a:lnTo>
                  <a:lnTo>
                    <a:pt x="16208" y="14400"/>
                  </a:lnTo>
                  <a:lnTo>
                    <a:pt x="14941" y="12643"/>
                  </a:lnTo>
                  <a:lnTo>
                    <a:pt x="13608" y="10602"/>
                  </a:lnTo>
                  <a:lnTo>
                    <a:pt x="12200" y="8391"/>
                  </a:lnTo>
                  <a:lnTo>
                    <a:pt x="11645" y="7540"/>
                  </a:lnTo>
                  <a:lnTo>
                    <a:pt x="11106" y="6690"/>
                  </a:lnTo>
                  <a:lnTo>
                    <a:pt x="10063" y="5216"/>
                  </a:lnTo>
                  <a:lnTo>
                    <a:pt x="9558" y="4592"/>
                  </a:lnTo>
                  <a:lnTo>
                    <a:pt x="9069" y="3969"/>
                  </a:lnTo>
                  <a:lnTo>
                    <a:pt x="8589" y="3402"/>
                  </a:lnTo>
                  <a:lnTo>
                    <a:pt x="8117" y="2891"/>
                  </a:lnTo>
                  <a:lnTo>
                    <a:pt x="7661" y="2438"/>
                  </a:lnTo>
                  <a:lnTo>
                    <a:pt x="7206" y="2041"/>
                  </a:lnTo>
                  <a:lnTo>
                    <a:pt x="6344" y="1304"/>
                  </a:lnTo>
                  <a:lnTo>
                    <a:pt x="5524" y="794"/>
                  </a:lnTo>
                  <a:lnTo>
                    <a:pt x="4754" y="397"/>
                  </a:lnTo>
                  <a:lnTo>
                    <a:pt x="4017" y="113"/>
                  </a:lnTo>
                  <a:lnTo>
                    <a:pt x="3321" y="0"/>
                  </a:lnTo>
                  <a:lnTo>
                    <a:pt x="2667" y="0"/>
                  </a:lnTo>
                  <a:lnTo>
                    <a:pt x="2054" y="113"/>
                  </a:lnTo>
                  <a:lnTo>
                    <a:pt x="1483" y="283"/>
                  </a:lnTo>
                  <a:lnTo>
                    <a:pt x="952" y="567"/>
                  </a:lnTo>
                  <a:lnTo>
                    <a:pt x="456" y="907"/>
                  </a:lnTo>
                  <a:lnTo>
                    <a:pt x="0" y="1361"/>
                  </a:lnTo>
                  <a:lnTo>
                    <a:pt x="638" y="1871"/>
                  </a:lnTo>
                  <a:lnTo>
                    <a:pt x="1300" y="2438"/>
                  </a:lnTo>
                  <a:lnTo>
                    <a:pt x="1988" y="3175"/>
                  </a:lnTo>
                  <a:lnTo>
                    <a:pt x="2700" y="3969"/>
                  </a:lnTo>
                  <a:lnTo>
                    <a:pt x="3437" y="4932"/>
                  </a:lnTo>
                  <a:lnTo>
                    <a:pt x="4199" y="5953"/>
                  </a:lnTo>
                  <a:lnTo>
                    <a:pt x="4994" y="7087"/>
                  </a:lnTo>
                  <a:lnTo>
                    <a:pt x="5806" y="8391"/>
                  </a:lnTo>
                  <a:lnTo>
                    <a:pt x="7272" y="10715"/>
                  </a:lnTo>
                  <a:lnTo>
                    <a:pt x="8663" y="12756"/>
                  </a:lnTo>
                  <a:lnTo>
                    <a:pt x="9972" y="14627"/>
                  </a:lnTo>
                  <a:lnTo>
                    <a:pt x="10610" y="15420"/>
                  </a:lnTo>
                  <a:lnTo>
                    <a:pt x="11214" y="16214"/>
                  </a:lnTo>
                  <a:lnTo>
                    <a:pt x="11810" y="16951"/>
                  </a:lnTo>
                  <a:lnTo>
                    <a:pt x="12390" y="17575"/>
                  </a:lnTo>
                  <a:lnTo>
                    <a:pt x="12953" y="18198"/>
                  </a:lnTo>
                  <a:lnTo>
                    <a:pt x="13500" y="18765"/>
                  </a:lnTo>
                  <a:lnTo>
                    <a:pt x="14030" y="19219"/>
                  </a:lnTo>
                  <a:lnTo>
                    <a:pt x="14544" y="19672"/>
                  </a:lnTo>
                  <a:lnTo>
                    <a:pt x="15040" y="20069"/>
                  </a:lnTo>
                  <a:lnTo>
                    <a:pt x="15529" y="20466"/>
                  </a:lnTo>
                  <a:lnTo>
                    <a:pt x="16001" y="20750"/>
                  </a:lnTo>
                  <a:lnTo>
                    <a:pt x="16457" y="20976"/>
                  </a:lnTo>
                  <a:lnTo>
                    <a:pt x="16896" y="21203"/>
                  </a:lnTo>
                  <a:lnTo>
                    <a:pt x="17326" y="21373"/>
                  </a:lnTo>
                  <a:lnTo>
                    <a:pt x="17749" y="21487"/>
                  </a:lnTo>
                  <a:lnTo>
                    <a:pt x="18155" y="21600"/>
                  </a:lnTo>
                  <a:lnTo>
                    <a:pt x="18925" y="21600"/>
                  </a:lnTo>
                  <a:lnTo>
                    <a:pt x="19298" y="21543"/>
                  </a:lnTo>
                  <a:lnTo>
                    <a:pt x="19654" y="21487"/>
                  </a:lnTo>
                  <a:lnTo>
                    <a:pt x="20002" y="21373"/>
                  </a:lnTo>
                  <a:lnTo>
                    <a:pt x="20341" y="21203"/>
                  </a:lnTo>
                  <a:lnTo>
                    <a:pt x="20672" y="20976"/>
                  </a:lnTo>
                  <a:lnTo>
                    <a:pt x="21302" y="20523"/>
                  </a:lnTo>
                  <a:lnTo>
                    <a:pt x="21600" y="20239"/>
                  </a:lnTo>
                  <a:close/>
                </a:path>
              </a:pathLst>
            </a:custGeom>
            <a:solidFill>
              <a:srgbClr val="EEECE1">
                <a:alpha val="3999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117" name="Shape 117"/>
            <p:cNvSpPr/>
            <p:nvPr/>
          </p:nvSpPr>
          <p:spPr>
            <a:xfrm>
              <a:off x="2620962" y="28574"/>
              <a:ext cx="5473701" cy="774702"/>
            </a:xfrm>
            <a:custGeom>
              <a:avLst/>
              <a:gdLst/>
              <a:ahLst/>
              <a:cxnLst>
                <a:cxn ang="0">
                  <a:pos x="wd2" y="hd2"/>
                </a:cxn>
                <a:cxn ang="5400000">
                  <a:pos x="wd2" y="hd2"/>
                </a:cxn>
                <a:cxn ang="10800000">
                  <a:pos x="wd2" y="hd2"/>
                </a:cxn>
                <a:cxn ang="16200000">
                  <a:pos x="wd2" y="hd2"/>
                </a:cxn>
              </a:cxnLst>
              <a:rect l="0" t="0" r="r" b="b"/>
              <a:pathLst>
                <a:path w="21600" h="21600" extrusionOk="0">
                  <a:moveTo>
                    <a:pt x="0" y="2179"/>
                  </a:moveTo>
                  <a:lnTo>
                    <a:pt x="76" y="2054"/>
                  </a:lnTo>
                  <a:lnTo>
                    <a:pt x="302" y="1743"/>
                  </a:lnTo>
                  <a:lnTo>
                    <a:pt x="689" y="1307"/>
                  </a:lnTo>
                  <a:lnTo>
                    <a:pt x="941" y="1058"/>
                  </a:lnTo>
                  <a:lnTo>
                    <a:pt x="1235" y="809"/>
                  </a:lnTo>
                  <a:lnTo>
                    <a:pt x="1562" y="622"/>
                  </a:lnTo>
                  <a:lnTo>
                    <a:pt x="1940" y="436"/>
                  </a:lnTo>
                  <a:lnTo>
                    <a:pt x="2351" y="249"/>
                  </a:lnTo>
                  <a:lnTo>
                    <a:pt x="2813" y="124"/>
                  </a:lnTo>
                  <a:lnTo>
                    <a:pt x="3317" y="62"/>
                  </a:lnTo>
                  <a:lnTo>
                    <a:pt x="3863" y="0"/>
                  </a:lnTo>
                  <a:lnTo>
                    <a:pt x="4451" y="62"/>
                  </a:lnTo>
                  <a:lnTo>
                    <a:pt x="5081" y="187"/>
                  </a:lnTo>
                  <a:lnTo>
                    <a:pt x="5761" y="436"/>
                  </a:lnTo>
                  <a:lnTo>
                    <a:pt x="6483" y="747"/>
                  </a:lnTo>
                  <a:lnTo>
                    <a:pt x="7248" y="1245"/>
                  </a:lnTo>
                  <a:lnTo>
                    <a:pt x="8062" y="1805"/>
                  </a:lnTo>
                  <a:lnTo>
                    <a:pt x="8927" y="2490"/>
                  </a:lnTo>
                  <a:lnTo>
                    <a:pt x="9834" y="3299"/>
                  </a:lnTo>
                  <a:lnTo>
                    <a:pt x="10792" y="4295"/>
                  </a:lnTo>
                  <a:lnTo>
                    <a:pt x="11791" y="5416"/>
                  </a:lnTo>
                  <a:lnTo>
                    <a:pt x="12841" y="6723"/>
                  </a:lnTo>
                  <a:lnTo>
                    <a:pt x="13941" y="8279"/>
                  </a:lnTo>
                  <a:lnTo>
                    <a:pt x="15091" y="9960"/>
                  </a:lnTo>
                  <a:lnTo>
                    <a:pt x="16292" y="11827"/>
                  </a:lnTo>
                  <a:lnTo>
                    <a:pt x="17544" y="13944"/>
                  </a:lnTo>
                  <a:lnTo>
                    <a:pt x="18845" y="16247"/>
                  </a:lnTo>
                  <a:lnTo>
                    <a:pt x="20198" y="18799"/>
                  </a:lnTo>
                  <a:lnTo>
                    <a:pt x="21600" y="2160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118" name="Shape 118"/>
            <p:cNvSpPr/>
            <p:nvPr/>
          </p:nvSpPr>
          <p:spPr>
            <a:xfrm>
              <a:off x="5405437" y="15874"/>
              <a:ext cx="3311526" cy="6508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25" y="20712"/>
                  </a:lnTo>
                  <a:lnTo>
                    <a:pt x="2332" y="18419"/>
                  </a:lnTo>
                  <a:lnTo>
                    <a:pt x="3512" y="16866"/>
                  </a:lnTo>
                  <a:lnTo>
                    <a:pt x="4872" y="15164"/>
                  </a:lnTo>
                  <a:lnTo>
                    <a:pt x="6386" y="13315"/>
                  </a:lnTo>
                  <a:lnTo>
                    <a:pt x="8010" y="11318"/>
                  </a:lnTo>
                  <a:lnTo>
                    <a:pt x="9731" y="9395"/>
                  </a:lnTo>
                  <a:lnTo>
                    <a:pt x="11494" y="7471"/>
                  </a:lnTo>
                  <a:lnTo>
                    <a:pt x="13299" y="5696"/>
                  </a:lnTo>
                  <a:lnTo>
                    <a:pt x="15089" y="3995"/>
                  </a:lnTo>
                  <a:lnTo>
                    <a:pt x="15978" y="3255"/>
                  </a:lnTo>
                  <a:lnTo>
                    <a:pt x="16839" y="2515"/>
                  </a:lnTo>
                  <a:lnTo>
                    <a:pt x="17699" y="1923"/>
                  </a:lnTo>
                  <a:lnTo>
                    <a:pt x="18532" y="1332"/>
                  </a:lnTo>
                  <a:lnTo>
                    <a:pt x="19351" y="888"/>
                  </a:lnTo>
                  <a:lnTo>
                    <a:pt x="20129" y="518"/>
                  </a:lnTo>
                  <a:lnTo>
                    <a:pt x="20878" y="222"/>
                  </a:lnTo>
                  <a:lnTo>
                    <a:pt x="21600" y="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119" name="Shape 119"/>
            <p:cNvSpPr/>
            <p:nvPr/>
          </p:nvSpPr>
          <p:spPr>
            <a:xfrm>
              <a:off x="0" y="0"/>
              <a:ext cx="8723313" cy="1330325"/>
            </a:xfrm>
            <a:custGeom>
              <a:avLst/>
              <a:gdLst/>
              <a:ahLst/>
              <a:cxnLst>
                <a:cxn ang="0">
                  <a:pos x="wd2" y="hd2"/>
                </a:cxn>
                <a:cxn ang="5400000">
                  <a:pos x="wd2" y="hd2"/>
                </a:cxn>
                <a:cxn ang="10800000">
                  <a:pos x="wd2" y="hd2"/>
                </a:cxn>
                <a:cxn ang="16200000">
                  <a:pos x="wd2" y="hd2"/>
                </a:cxn>
              </a:cxnLst>
              <a:rect l="0" t="0" r="r" b="b"/>
              <a:pathLst>
                <a:path w="21600" h="21600" extrusionOk="0">
                  <a:moveTo>
                    <a:pt x="21589" y="9278"/>
                  </a:moveTo>
                  <a:lnTo>
                    <a:pt x="21389" y="9821"/>
                  </a:lnTo>
                  <a:lnTo>
                    <a:pt x="21189" y="10329"/>
                  </a:lnTo>
                  <a:lnTo>
                    <a:pt x="20978" y="10800"/>
                  </a:lnTo>
                  <a:lnTo>
                    <a:pt x="20762" y="11235"/>
                  </a:lnTo>
                  <a:lnTo>
                    <a:pt x="20541" y="11670"/>
                  </a:lnTo>
                  <a:lnTo>
                    <a:pt x="20309" y="12068"/>
                  </a:lnTo>
                  <a:lnTo>
                    <a:pt x="20071" y="12395"/>
                  </a:lnTo>
                  <a:lnTo>
                    <a:pt x="19824" y="12721"/>
                  </a:lnTo>
                  <a:lnTo>
                    <a:pt x="19565" y="13011"/>
                  </a:lnTo>
                  <a:lnTo>
                    <a:pt x="19297" y="13228"/>
                  </a:lnTo>
                  <a:lnTo>
                    <a:pt x="19017" y="13446"/>
                  </a:lnTo>
                  <a:lnTo>
                    <a:pt x="18727" y="13591"/>
                  </a:lnTo>
                  <a:lnTo>
                    <a:pt x="18427" y="13736"/>
                  </a:lnTo>
                  <a:lnTo>
                    <a:pt x="18111" y="13808"/>
                  </a:lnTo>
                  <a:lnTo>
                    <a:pt x="17784" y="13808"/>
                  </a:lnTo>
                  <a:lnTo>
                    <a:pt x="17441" y="13772"/>
                  </a:lnTo>
                  <a:lnTo>
                    <a:pt x="17083" y="13699"/>
                  </a:lnTo>
                  <a:lnTo>
                    <a:pt x="16714" y="13591"/>
                  </a:lnTo>
                  <a:lnTo>
                    <a:pt x="16329" y="13409"/>
                  </a:lnTo>
                  <a:lnTo>
                    <a:pt x="15923" y="13156"/>
                  </a:lnTo>
                  <a:lnTo>
                    <a:pt x="15502" y="12866"/>
                  </a:lnTo>
                  <a:lnTo>
                    <a:pt x="15064" y="12503"/>
                  </a:lnTo>
                  <a:lnTo>
                    <a:pt x="14611" y="12105"/>
                  </a:lnTo>
                  <a:lnTo>
                    <a:pt x="14136" y="11634"/>
                  </a:lnTo>
                  <a:lnTo>
                    <a:pt x="13641" y="11090"/>
                  </a:lnTo>
                  <a:lnTo>
                    <a:pt x="13130" y="10474"/>
                  </a:lnTo>
                  <a:lnTo>
                    <a:pt x="12592" y="9785"/>
                  </a:lnTo>
                  <a:lnTo>
                    <a:pt x="12039" y="9060"/>
                  </a:lnTo>
                  <a:lnTo>
                    <a:pt x="11459" y="8227"/>
                  </a:lnTo>
                  <a:lnTo>
                    <a:pt x="10863" y="7357"/>
                  </a:lnTo>
                  <a:lnTo>
                    <a:pt x="10241" y="6415"/>
                  </a:lnTo>
                  <a:lnTo>
                    <a:pt x="9593" y="5364"/>
                  </a:lnTo>
                  <a:lnTo>
                    <a:pt x="8950" y="4349"/>
                  </a:lnTo>
                  <a:lnTo>
                    <a:pt x="8328" y="3479"/>
                  </a:lnTo>
                  <a:lnTo>
                    <a:pt x="7732" y="2682"/>
                  </a:lnTo>
                  <a:lnTo>
                    <a:pt x="7163" y="2030"/>
                  </a:lnTo>
                  <a:lnTo>
                    <a:pt x="6620" y="1486"/>
                  </a:lnTo>
                  <a:lnTo>
                    <a:pt x="6098" y="1015"/>
                  </a:lnTo>
                  <a:lnTo>
                    <a:pt x="5603" y="652"/>
                  </a:lnTo>
                  <a:lnTo>
                    <a:pt x="5134" y="362"/>
                  </a:lnTo>
                  <a:lnTo>
                    <a:pt x="4681" y="181"/>
                  </a:lnTo>
                  <a:lnTo>
                    <a:pt x="4259" y="36"/>
                  </a:lnTo>
                  <a:lnTo>
                    <a:pt x="3853" y="0"/>
                  </a:lnTo>
                  <a:lnTo>
                    <a:pt x="3473" y="0"/>
                  </a:lnTo>
                  <a:lnTo>
                    <a:pt x="3115" y="72"/>
                  </a:lnTo>
                  <a:lnTo>
                    <a:pt x="2778" y="181"/>
                  </a:lnTo>
                  <a:lnTo>
                    <a:pt x="2461" y="362"/>
                  </a:lnTo>
                  <a:lnTo>
                    <a:pt x="2166" y="544"/>
                  </a:lnTo>
                  <a:lnTo>
                    <a:pt x="1887" y="797"/>
                  </a:lnTo>
                  <a:lnTo>
                    <a:pt x="1634" y="1051"/>
                  </a:lnTo>
                  <a:lnTo>
                    <a:pt x="1397" y="1341"/>
                  </a:lnTo>
                  <a:lnTo>
                    <a:pt x="1186" y="1667"/>
                  </a:lnTo>
                  <a:lnTo>
                    <a:pt x="986" y="1957"/>
                  </a:lnTo>
                  <a:lnTo>
                    <a:pt x="812" y="2283"/>
                  </a:lnTo>
                  <a:lnTo>
                    <a:pt x="654" y="2609"/>
                  </a:lnTo>
                  <a:lnTo>
                    <a:pt x="511" y="2899"/>
                  </a:lnTo>
                  <a:lnTo>
                    <a:pt x="390" y="3189"/>
                  </a:lnTo>
                  <a:lnTo>
                    <a:pt x="127" y="3914"/>
                  </a:lnTo>
                  <a:lnTo>
                    <a:pt x="0" y="4349"/>
                  </a:lnTo>
                  <a:lnTo>
                    <a:pt x="0" y="21600"/>
                  </a:lnTo>
                  <a:lnTo>
                    <a:pt x="21589" y="21600"/>
                  </a:lnTo>
                  <a:lnTo>
                    <a:pt x="21600" y="21491"/>
                  </a:lnTo>
                  <a:lnTo>
                    <a:pt x="21600" y="9242"/>
                  </a:lnTo>
                  <a:lnTo>
                    <a:pt x="21589" y="9278"/>
                  </a:lnTo>
                  <a:close/>
                </a:path>
              </a:pathLst>
            </a:custGeom>
            <a:solidFill>
              <a:srgbClr val="FFFFFF"/>
            </a:solidFill>
            <a:ln w="12700" cap="flat">
              <a:noFill/>
              <a:miter lim="400000"/>
            </a:ln>
            <a:effectLst/>
          </p:spPr>
          <p:txBody>
            <a:bodyPr wrap="square" lIns="0" tIns="0" rIns="0" bIns="0" numCol="1" anchor="t">
              <a:noAutofit/>
            </a:bodyPr>
            <a:lstStyle/>
            <a:p>
              <a:pPr lvl="0">
                <a:defRPr>
                  <a:solidFill>
                    <a:srgbClr val="0F5494"/>
                  </a:solidFill>
                </a:defRPr>
              </a:pPr>
              <a:endParaRPr/>
            </a:p>
          </p:txBody>
        </p:sp>
      </p:grpSp>
      <p:sp>
        <p:nvSpPr>
          <p:cNvPr id="121" name="Shape 121"/>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122" name="Shape 122"/>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123" name="Shape 123"/>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25" name="Shape 125"/>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126" name="Shape 126"/>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127" name="Shape 127"/>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129" name="Shape 129"/>
          <p:cNvSpPr/>
          <p:nvPr/>
        </p:nvSpPr>
        <p:spPr>
          <a:xfrm>
            <a:off x="228600" y="228600"/>
            <a:ext cx="8696325" cy="4737100"/>
          </a:xfrm>
          <a:prstGeom prst="roundRect">
            <a:avLst>
              <a:gd name="adj" fmla="val 1273"/>
            </a:avLst>
          </a:prstGeom>
          <a:gradFill>
            <a:gsLst>
              <a:gs pos="0">
                <a:srgbClr val="95B3D7"/>
              </a:gs>
              <a:gs pos="100000">
                <a:srgbClr val="376092"/>
              </a:gs>
            </a:gsLst>
            <a:lin ang="16200000"/>
          </a:gradFill>
          <a:ln w="12700">
            <a:miter lim="400000"/>
          </a:ln>
        </p:spPr>
        <p:txBody>
          <a:bodyPr lIns="0" tIns="0" rIns="0" bIns="0" anchor="ctr"/>
          <a:lstStyle/>
          <a:p>
            <a:pPr lvl="0" algn="ctr" defTabSz="457200">
              <a:defRPr sz="1800">
                <a:solidFill>
                  <a:srgbClr val="FFFFFF"/>
                </a:solidFill>
                <a:latin typeface="Calibri"/>
                <a:ea typeface="Calibri"/>
                <a:cs typeface="Calibri"/>
                <a:sym typeface="Calibri"/>
              </a:defRPr>
            </a:pPr>
            <a:endParaRPr/>
          </a:p>
        </p:txBody>
      </p:sp>
      <p:sp>
        <p:nvSpPr>
          <p:cNvPr id="130" name="Shape 130"/>
          <p:cNvSpPr/>
          <p:nvPr/>
        </p:nvSpPr>
        <p:spPr>
          <a:xfrm>
            <a:off x="6046787" y="4203700"/>
            <a:ext cx="2876551" cy="714375"/>
          </a:xfrm>
          <a:custGeom>
            <a:avLst/>
            <a:gdLst/>
            <a:ahLst/>
            <a:cxnLst>
              <a:cxn ang="0">
                <a:pos x="wd2" y="hd2"/>
              </a:cxn>
              <a:cxn ang="5400000">
                <a:pos x="wd2" y="hd2"/>
              </a:cxn>
              <a:cxn ang="10800000">
                <a:pos x="wd2" y="hd2"/>
              </a:cxn>
              <a:cxn ang="16200000">
                <a:pos x="wd2" y="hd2"/>
              </a:cxn>
            </a:cxnLst>
            <a:rect l="0" t="0" r="r" b="b"/>
            <a:pathLst>
              <a:path w="21600" h="21600" extrusionOk="0">
                <a:moveTo>
                  <a:pt x="21552" y="0"/>
                </a:moveTo>
                <a:lnTo>
                  <a:pt x="20642" y="608"/>
                </a:lnTo>
                <a:lnTo>
                  <a:pt x="19716" y="1282"/>
                </a:lnTo>
                <a:lnTo>
                  <a:pt x="18774" y="2025"/>
                </a:lnTo>
                <a:lnTo>
                  <a:pt x="17800" y="2768"/>
                </a:lnTo>
                <a:lnTo>
                  <a:pt x="16811" y="3645"/>
                </a:lnTo>
                <a:lnTo>
                  <a:pt x="15789" y="4522"/>
                </a:lnTo>
                <a:lnTo>
                  <a:pt x="14751" y="5535"/>
                </a:lnTo>
                <a:lnTo>
                  <a:pt x="13682" y="6548"/>
                </a:lnTo>
                <a:lnTo>
                  <a:pt x="11750" y="8505"/>
                </a:lnTo>
                <a:lnTo>
                  <a:pt x="9866" y="10260"/>
                </a:lnTo>
                <a:lnTo>
                  <a:pt x="8062" y="11880"/>
                </a:lnTo>
                <a:lnTo>
                  <a:pt x="6322" y="13432"/>
                </a:lnTo>
                <a:lnTo>
                  <a:pt x="4662" y="14782"/>
                </a:lnTo>
                <a:lnTo>
                  <a:pt x="3049" y="15998"/>
                </a:lnTo>
                <a:lnTo>
                  <a:pt x="1501" y="17145"/>
                </a:lnTo>
                <a:lnTo>
                  <a:pt x="0" y="18158"/>
                </a:lnTo>
                <a:lnTo>
                  <a:pt x="1038" y="18765"/>
                </a:lnTo>
                <a:lnTo>
                  <a:pt x="2027" y="19305"/>
                </a:lnTo>
                <a:lnTo>
                  <a:pt x="2985" y="19778"/>
                </a:lnTo>
                <a:lnTo>
                  <a:pt x="3927" y="20182"/>
                </a:lnTo>
                <a:lnTo>
                  <a:pt x="4837" y="20588"/>
                </a:lnTo>
                <a:lnTo>
                  <a:pt x="5715" y="20858"/>
                </a:lnTo>
                <a:lnTo>
                  <a:pt x="6561" y="21128"/>
                </a:lnTo>
                <a:lnTo>
                  <a:pt x="7392" y="21330"/>
                </a:lnTo>
                <a:lnTo>
                  <a:pt x="8206" y="21465"/>
                </a:lnTo>
                <a:lnTo>
                  <a:pt x="8988" y="21532"/>
                </a:lnTo>
                <a:lnTo>
                  <a:pt x="9738" y="21600"/>
                </a:lnTo>
                <a:lnTo>
                  <a:pt x="10473" y="21600"/>
                </a:lnTo>
                <a:lnTo>
                  <a:pt x="11191" y="21532"/>
                </a:lnTo>
                <a:lnTo>
                  <a:pt x="11894" y="21465"/>
                </a:lnTo>
                <a:lnTo>
                  <a:pt x="12564" y="21330"/>
                </a:lnTo>
                <a:lnTo>
                  <a:pt x="13219" y="21128"/>
                </a:lnTo>
                <a:lnTo>
                  <a:pt x="13841" y="20925"/>
                </a:lnTo>
                <a:lnTo>
                  <a:pt x="14464" y="20655"/>
                </a:lnTo>
                <a:lnTo>
                  <a:pt x="15645" y="19980"/>
                </a:lnTo>
                <a:lnTo>
                  <a:pt x="16763" y="19170"/>
                </a:lnTo>
                <a:lnTo>
                  <a:pt x="17816" y="18225"/>
                </a:lnTo>
                <a:lnTo>
                  <a:pt x="18327" y="17685"/>
                </a:lnTo>
                <a:lnTo>
                  <a:pt x="18822" y="17145"/>
                </a:lnTo>
                <a:lnTo>
                  <a:pt x="19780" y="15930"/>
                </a:lnTo>
                <a:lnTo>
                  <a:pt x="20690" y="14580"/>
                </a:lnTo>
                <a:lnTo>
                  <a:pt x="21568" y="13162"/>
                </a:lnTo>
                <a:lnTo>
                  <a:pt x="21600" y="13095"/>
                </a:lnTo>
                <a:lnTo>
                  <a:pt x="21600" y="0"/>
                </a:lnTo>
                <a:lnTo>
                  <a:pt x="21552" y="0"/>
                </a:lnTo>
                <a:close/>
              </a:path>
            </a:pathLst>
          </a:custGeom>
          <a:solidFill>
            <a:srgbClr val="EEECE1">
              <a:alpha val="29019"/>
            </a:srgbClr>
          </a:solidFill>
          <a:ln w="12700">
            <a:miter lim="400000"/>
          </a:ln>
        </p:spPr>
        <p:txBody>
          <a:bodyPr lIns="0" tIns="0" rIns="0" bIns="0"/>
          <a:lstStyle/>
          <a:p>
            <a:pPr lvl="0">
              <a:defRPr>
                <a:solidFill>
                  <a:srgbClr val="0F5494"/>
                </a:solidFill>
              </a:defRPr>
            </a:pPr>
            <a:endParaRPr/>
          </a:p>
        </p:txBody>
      </p:sp>
      <p:sp>
        <p:nvSpPr>
          <p:cNvPr id="131" name="Shape 131"/>
          <p:cNvSpPr/>
          <p:nvPr/>
        </p:nvSpPr>
        <p:spPr>
          <a:xfrm>
            <a:off x="2619375" y="4075112"/>
            <a:ext cx="5545138" cy="850901"/>
          </a:xfrm>
          <a:custGeom>
            <a:avLst/>
            <a:gdLst/>
            <a:ahLst/>
            <a:cxnLst>
              <a:cxn ang="0">
                <a:pos x="wd2" y="hd2"/>
              </a:cxn>
              <a:cxn ang="5400000">
                <a:pos x="wd2" y="hd2"/>
              </a:cxn>
              <a:cxn ang="10800000">
                <a:pos x="wd2" y="hd2"/>
              </a:cxn>
              <a:cxn ang="16200000">
                <a:pos x="wd2" y="hd2"/>
              </a:cxn>
            </a:cxnLst>
            <a:rect l="0" t="0" r="r" b="b"/>
            <a:pathLst>
              <a:path w="21600" h="21600" extrusionOk="0">
                <a:moveTo>
                  <a:pt x="21600" y="20239"/>
                </a:moveTo>
                <a:lnTo>
                  <a:pt x="21128" y="19843"/>
                </a:lnTo>
                <a:lnTo>
                  <a:pt x="20639" y="19446"/>
                </a:lnTo>
                <a:lnTo>
                  <a:pt x="19621" y="18482"/>
                </a:lnTo>
                <a:lnTo>
                  <a:pt x="18544" y="17291"/>
                </a:lnTo>
                <a:lnTo>
                  <a:pt x="17409" y="15987"/>
                </a:lnTo>
                <a:lnTo>
                  <a:pt x="16208" y="14400"/>
                </a:lnTo>
                <a:lnTo>
                  <a:pt x="14941" y="12643"/>
                </a:lnTo>
                <a:lnTo>
                  <a:pt x="13608" y="10602"/>
                </a:lnTo>
                <a:lnTo>
                  <a:pt x="12200" y="8391"/>
                </a:lnTo>
                <a:lnTo>
                  <a:pt x="11645" y="7540"/>
                </a:lnTo>
                <a:lnTo>
                  <a:pt x="11106" y="6690"/>
                </a:lnTo>
                <a:lnTo>
                  <a:pt x="10063" y="5216"/>
                </a:lnTo>
                <a:lnTo>
                  <a:pt x="9558" y="4592"/>
                </a:lnTo>
                <a:lnTo>
                  <a:pt x="9069" y="3969"/>
                </a:lnTo>
                <a:lnTo>
                  <a:pt x="8589" y="3402"/>
                </a:lnTo>
                <a:lnTo>
                  <a:pt x="8117" y="2891"/>
                </a:lnTo>
                <a:lnTo>
                  <a:pt x="7661" y="2438"/>
                </a:lnTo>
                <a:lnTo>
                  <a:pt x="7206" y="2041"/>
                </a:lnTo>
                <a:lnTo>
                  <a:pt x="6344" y="1304"/>
                </a:lnTo>
                <a:lnTo>
                  <a:pt x="5524" y="794"/>
                </a:lnTo>
                <a:lnTo>
                  <a:pt x="4754" y="397"/>
                </a:lnTo>
                <a:lnTo>
                  <a:pt x="4017" y="113"/>
                </a:lnTo>
                <a:lnTo>
                  <a:pt x="3321" y="0"/>
                </a:lnTo>
                <a:lnTo>
                  <a:pt x="2667" y="0"/>
                </a:lnTo>
                <a:lnTo>
                  <a:pt x="2054" y="113"/>
                </a:lnTo>
                <a:lnTo>
                  <a:pt x="1483" y="283"/>
                </a:lnTo>
                <a:lnTo>
                  <a:pt x="952" y="567"/>
                </a:lnTo>
                <a:lnTo>
                  <a:pt x="456" y="907"/>
                </a:lnTo>
                <a:lnTo>
                  <a:pt x="0" y="1361"/>
                </a:lnTo>
                <a:lnTo>
                  <a:pt x="638" y="1871"/>
                </a:lnTo>
                <a:lnTo>
                  <a:pt x="1300" y="2438"/>
                </a:lnTo>
                <a:lnTo>
                  <a:pt x="1988" y="3175"/>
                </a:lnTo>
                <a:lnTo>
                  <a:pt x="2700" y="3969"/>
                </a:lnTo>
                <a:lnTo>
                  <a:pt x="3437" y="4932"/>
                </a:lnTo>
                <a:lnTo>
                  <a:pt x="4199" y="5953"/>
                </a:lnTo>
                <a:lnTo>
                  <a:pt x="4994" y="7087"/>
                </a:lnTo>
                <a:lnTo>
                  <a:pt x="5806" y="8391"/>
                </a:lnTo>
                <a:lnTo>
                  <a:pt x="7272" y="10715"/>
                </a:lnTo>
                <a:lnTo>
                  <a:pt x="8663" y="12756"/>
                </a:lnTo>
                <a:lnTo>
                  <a:pt x="9972" y="14627"/>
                </a:lnTo>
                <a:lnTo>
                  <a:pt x="10610" y="15420"/>
                </a:lnTo>
                <a:lnTo>
                  <a:pt x="11214" y="16214"/>
                </a:lnTo>
                <a:lnTo>
                  <a:pt x="11810" y="16951"/>
                </a:lnTo>
                <a:lnTo>
                  <a:pt x="12390" y="17575"/>
                </a:lnTo>
                <a:lnTo>
                  <a:pt x="12953" y="18198"/>
                </a:lnTo>
                <a:lnTo>
                  <a:pt x="13500" y="18765"/>
                </a:lnTo>
                <a:lnTo>
                  <a:pt x="14030" y="19219"/>
                </a:lnTo>
                <a:lnTo>
                  <a:pt x="14544" y="19672"/>
                </a:lnTo>
                <a:lnTo>
                  <a:pt x="15040" y="20069"/>
                </a:lnTo>
                <a:lnTo>
                  <a:pt x="15529" y="20466"/>
                </a:lnTo>
                <a:lnTo>
                  <a:pt x="16001" y="20750"/>
                </a:lnTo>
                <a:lnTo>
                  <a:pt x="16457" y="20976"/>
                </a:lnTo>
                <a:lnTo>
                  <a:pt x="16896" y="21203"/>
                </a:lnTo>
                <a:lnTo>
                  <a:pt x="17326" y="21373"/>
                </a:lnTo>
                <a:lnTo>
                  <a:pt x="17749" y="21487"/>
                </a:lnTo>
                <a:lnTo>
                  <a:pt x="18155" y="21600"/>
                </a:lnTo>
                <a:lnTo>
                  <a:pt x="18925" y="21600"/>
                </a:lnTo>
                <a:lnTo>
                  <a:pt x="19298" y="21543"/>
                </a:lnTo>
                <a:lnTo>
                  <a:pt x="19654" y="21487"/>
                </a:lnTo>
                <a:lnTo>
                  <a:pt x="20002" y="21373"/>
                </a:lnTo>
                <a:lnTo>
                  <a:pt x="20341" y="21203"/>
                </a:lnTo>
                <a:lnTo>
                  <a:pt x="20672" y="20976"/>
                </a:lnTo>
                <a:lnTo>
                  <a:pt x="21302" y="20523"/>
                </a:lnTo>
                <a:lnTo>
                  <a:pt x="21600" y="20239"/>
                </a:lnTo>
                <a:close/>
              </a:path>
            </a:pathLst>
          </a:custGeom>
          <a:solidFill>
            <a:srgbClr val="EEECE1">
              <a:alpha val="39999"/>
            </a:srgbClr>
          </a:solidFill>
          <a:ln w="12700">
            <a:miter lim="400000"/>
          </a:ln>
        </p:spPr>
        <p:txBody>
          <a:bodyPr lIns="0" tIns="0" rIns="0" bIns="0"/>
          <a:lstStyle/>
          <a:p>
            <a:pPr lvl="0">
              <a:defRPr>
                <a:solidFill>
                  <a:srgbClr val="0F5494"/>
                </a:solidFill>
              </a:defRPr>
            </a:pPr>
            <a:endParaRPr/>
          </a:p>
        </p:txBody>
      </p:sp>
      <p:sp>
        <p:nvSpPr>
          <p:cNvPr id="132" name="Shape 132"/>
          <p:cNvSpPr/>
          <p:nvPr/>
        </p:nvSpPr>
        <p:spPr>
          <a:xfrm>
            <a:off x="2828925" y="4087812"/>
            <a:ext cx="5467350" cy="774701"/>
          </a:xfrm>
          <a:custGeom>
            <a:avLst/>
            <a:gdLst/>
            <a:ahLst/>
            <a:cxnLst>
              <a:cxn ang="0">
                <a:pos x="wd2" y="hd2"/>
              </a:cxn>
              <a:cxn ang="5400000">
                <a:pos x="wd2" y="hd2"/>
              </a:cxn>
              <a:cxn ang="10800000">
                <a:pos x="wd2" y="hd2"/>
              </a:cxn>
              <a:cxn ang="16200000">
                <a:pos x="wd2" y="hd2"/>
              </a:cxn>
            </a:cxnLst>
            <a:rect l="0" t="0" r="r" b="b"/>
            <a:pathLst>
              <a:path w="21600" h="21600" extrusionOk="0">
                <a:moveTo>
                  <a:pt x="0" y="2179"/>
                </a:moveTo>
                <a:lnTo>
                  <a:pt x="76" y="2054"/>
                </a:lnTo>
                <a:lnTo>
                  <a:pt x="302" y="1743"/>
                </a:lnTo>
                <a:lnTo>
                  <a:pt x="689" y="1307"/>
                </a:lnTo>
                <a:lnTo>
                  <a:pt x="941" y="1058"/>
                </a:lnTo>
                <a:lnTo>
                  <a:pt x="1235" y="809"/>
                </a:lnTo>
                <a:lnTo>
                  <a:pt x="1562" y="622"/>
                </a:lnTo>
                <a:lnTo>
                  <a:pt x="1940" y="436"/>
                </a:lnTo>
                <a:lnTo>
                  <a:pt x="2351" y="249"/>
                </a:lnTo>
                <a:lnTo>
                  <a:pt x="2813" y="124"/>
                </a:lnTo>
                <a:lnTo>
                  <a:pt x="3317" y="62"/>
                </a:lnTo>
                <a:lnTo>
                  <a:pt x="3863" y="0"/>
                </a:lnTo>
                <a:lnTo>
                  <a:pt x="4451" y="62"/>
                </a:lnTo>
                <a:lnTo>
                  <a:pt x="5081" y="187"/>
                </a:lnTo>
                <a:lnTo>
                  <a:pt x="5761" y="436"/>
                </a:lnTo>
                <a:lnTo>
                  <a:pt x="6483" y="747"/>
                </a:lnTo>
                <a:lnTo>
                  <a:pt x="7248" y="1245"/>
                </a:lnTo>
                <a:lnTo>
                  <a:pt x="8062" y="1805"/>
                </a:lnTo>
                <a:lnTo>
                  <a:pt x="8927" y="2490"/>
                </a:lnTo>
                <a:lnTo>
                  <a:pt x="9834" y="3299"/>
                </a:lnTo>
                <a:lnTo>
                  <a:pt x="10792" y="4295"/>
                </a:lnTo>
                <a:lnTo>
                  <a:pt x="11791" y="5416"/>
                </a:lnTo>
                <a:lnTo>
                  <a:pt x="12841" y="6723"/>
                </a:lnTo>
                <a:lnTo>
                  <a:pt x="13941" y="8279"/>
                </a:lnTo>
                <a:lnTo>
                  <a:pt x="15091" y="9960"/>
                </a:lnTo>
                <a:lnTo>
                  <a:pt x="16292" y="11827"/>
                </a:lnTo>
                <a:lnTo>
                  <a:pt x="17544" y="13944"/>
                </a:lnTo>
                <a:lnTo>
                  <a:pt x="18845" y="16247"/>
                </a:lnTo>
                <a:lnTo>
                  <a:pt x="20198" y="18799"/>
                </a:lnTo>
                <a:lnTo>
                  <a:pt x="21600" y="21600"/>
                </a:lnTo>
              </a:path>
            </a:pathLst>
          </a:custGeom>
          <a:ln w="3175">
            <a:solidFill>
              <a:srgbClr val="FFFFFF"/>
            </a:solidFill>
            <a:round/>
          </a:ln>
        </p:spPr>
        <p:txBody>
          <a:bodyPr lIns="0" tIns="0" rIns="0" bIns="0"/>
          <a:lstStyle/>
          <a:p>
            <a:pPr lvl="0">
              <a:defRPr>
                <a:solidFill>
                  <a:srgbClr val="0F5494"/>
                </a:solidFill>
              </a:defRPr>
            </a:pPr>
            <a:endParaRPr/>
          </a:p>
        </p:txBody>
      </p:sp>
      <p:sp>
        <p:nvSpPr>
          <p:cNvPr id="133" name="Shape 133"/>
          <p:cNvSpPr/>
          <p:nvPr/>
        </p:nvSpPr>
        <p:spPr>
          <a:xfrm>
            <a:off x="5610225" y="4073525"/>
            <a:ext cx="3306763" cy="6524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25" y="20712"/>
                </a:lnTo>
                <a:lnTo>
                  <a:pt x="2332" y="18419"/>
                </a:lnTo>
                <a:lnTo>
                  <a:pt x="3512" y="16866"/>
                </a:lnTo>
                <a:lnTo>
                  <a:pt x="4872" y="15164"/>
                </a:lnTo>
                <a:lnTo>
                  <a:pt x="6386" y="13315"/>
                </a:lnTo>
                <a:lnTo>
                  <a:pt x="8010" y="11318"/>
                </a:lnTo>
                <a:lnTo>
                  <a:pt x="9731" y="9395"/>
                </a:lnTo>
                <a:lnTo>
                  <a:pt x="11494" y="7471"/>
                </a:lnTo>
                <a:lnTo>
                  <a:pt x="13299" y="5696"/>
                </a:lnTo>
                <a:lnTo>
                  <a:pt x="15089" y="3995"/>
                </a:lnTo>
                <a:lnTo>
                  <a:pt x="15978" y="3255"/>
                </a:lnTo>
                <a:lnTo>
                  <a:pt x="16839" y="2515"/>
                </a:lnTo>
                <a:lnTo>
                  <a:pt x="17699" y="1923"/>
                </a:lnTo>
                <a:lnTo>
                  <a:pt x="18532" y="1332"/>
                </a:lnTo>
                <a:lnTo>
                  <a:pt x="19351" y="888"/>
                </a:lnTo>
                <a:lnTo>
                  <a:pt x="20129" y="518"/>
                </a:lnTo>
                <a:lnTo>
                  <a:pt x="20878" y="222"/>
                </a:lnTo>
                <a:lnTo>
                  <a:pt x="21600" y="0"/>
                </a:lnTo>
              </a:path>
            </a:pathLst>
          </a:custGeom>
          <a:ln w="3175">
            <a:solidFill>
              <a:srgbClr val="FFFFFF"/>
            </a:solidFill>
            <a:round/>
          </a:ln>
        </p:spPr>
        <p:txBody>
          <a:bodyPr lIns="0" tIns="0" rIns="0" bIns="0"/>
          <a:lstStyle/>
          <a:p>
            <a:pPr lvl="0">
              <a:defRPr>
                <a:solidFill>
                  <a:srgbClr val="0F5494"/>
                </a:solidFill>
              </a:defRPr>
            </a:pPr>
            <a:endParaRPr/>
          </a:p>
        </p:txBody>
      </p:sp>
      <p:sp>
        <p:nvSpPr>
          <p:cNvPr id="134" name="Shape 134"/>
          <p:cNvSpPr/>
          <p:nvPr/>
        </p:nvSpPr>
        <p:spPr>
          <a:xfrm>
            <a:off x="211137" y="4059237"/>
            <a:ext cx="8723313" cy="1328738"/>
          </a:xfrm>
          <a:custGeom>
            <a:avLst/>
            <a:gdLst/>
            <a:ahLst/>
            <a:cxnLst>
              <a:cxn ang="0">
                <a:pos x="wd2" y="hd2"/>
              </a:cxn>
              <a:cxn ang="5400000">
                <a:pos x="wd2" y="hd2"/>
              </a:cxn>
              <a:cxn ang="10800000">
                <a:pos x="wd2" y="hd2"/>
              </a:cxn>
              <a:cxn ang="16200000">
                <a:pos x="wd2" y="hd2"/>
              </a:cxn>
            </a:cxnLst>
            <a:rect l="0" t="0" r="r" b="b"/>
            <a:pathLst>
              <a:path w="21600" h="21600" extrusionOk="0">
                <a:moveTo>
                  <a:pt x="21589" y="9278"/>
                </a:moveTo>
                <a:lnTo>
                  <a:pt x="21389" y="9821"/>
                </a:lnTo>
                <a:lnTo>
                  <a:pt x="21189" y="10329"/>
                </a:lnTo>
                <a:lnTo>
                  <a:pt x="20978" y="10800"/>
                </a:lnTo>
                <a:lnTo>
                  <a:pt x="20762" y="11235"/>
                </a:lnTo>
                <a:lnTo>
                  <a:pt x="20541" y="11670"/>
                </a:lnTo>
                <a:lnTo>
                  <a:pt x="20309" y="12068"/>
                </a:lnTo>
                <a:lnTo>
                  <a:pt x="20071" y="12395"/>
                </a:lnTo>
                <a:lnTo>
                  <a:pt x="19824" y="12721"/>
                </a:lnTo>
                <a:lnTo>
                  <a:pt x="19565" y="13011"/>
                </a:lnTo>
                <a:lnTo>
                  <a:pt x="19297" y="13228"/>
                </a:lnTo>
                <a:lnTo>
                  <a:pt x="19017" y="13446"/>
                </a:lnTo>
                <a:lnTo>
                  <a:pt x="18727" y="13591"/>
                </a:lnTo>
                <a:lnTo>
                  <a:pt x="18427" y="13736"/>
                </a:lnTo>
                <a:lnTo>
                  <a:pt x="18111" y="13808"/>
                </a:lnTo>
                <a:lnTo>
                  <a:pt x="17784" y="13808"/>
                </a:lnTo>
                <a:lnTo>
                  <a:pt x="17441" y="13772"/>
                </a:lnTo>
                <a:lnTo>
                  <a:pt x="17083" y="13699"/>
                </a:lnTo>
                <a:lnTo>
                  <a:pt x="16714" y="13591"/>
                </a:lnTo>
                <a:lnTo>
                  <a:pt x="16329" y="13409"/>
                </a:lnTo>
                <a:lnTo>
                  <a:pt x="15923" y="13156"/>
                </a:lnTo>
                <a:lnTo>
                  <a:pt x="15502" y="12866"/>
                </a:lnTo>
                <a:lnTo>
                  <a:pt x="15064" y="12503"/>
                </a:lnTo>
                <a:lnTo>
                  <a:pt x="14611" y="12105"/>
                </a:lnTo>
                <a:lnTo>
                  <a:pt x="14136" y="11634"/>
                </a:lnTo>
                <a:lnTo>
                  <a:pt x="13641" y="11090"/>
                </a:lnTo>
                <a:lnTo>
                  <a:pt x="13130" y="10474"/>
                </a:lnTo>
                <a:lnTo>
                  <a:pt x="12592" y="9785"/>
                </a:lnTo>
                <a:lnTo>
                  <a:pt x="12039" y="9060"/>
                </a:lnTo>
                <a:lnTo>
                  <a:pt x="11459" y="8227"/>
                </a:lnTo>
                <a:lnTo>
                  <a:pt x="10863" y="7357"/>
                </a:lnTo>
                <a:lnTo>
                  <a:pt x="10241" y="6415"/>
                </a:lnTo>
                <a:lnTo>
                  <a:pt x="9593" y="5364"/>
                </a:lnTo>
                <a:lnTo>
                  <a:pt x="8950" y="4349"/>
                </a:lnTo>
                <a:lnTo>
                  <a:pt x="8328" y="3479"/>
                </a:lnTo>
                <a:lnTo>
                  <a:pt x="7732" y="2682"/>
                </a:lnTo>
                <a:lnTo>
                  <a:pt x="7163" y="2030"/>
                </a:lnTo>
                <a:lnTo>
                  <a:pt x="6620" y="1486"/>
                </a:lnTo>
                <a:lnTo>
                  <a:pt x="6098" y="1015"/>
                </a:lnTo>
                <a:lnTo>
                  <a:pt x="5603" y="652"/>
                </a:lnTo>
                <a:lnTo>
                  <a:pt x="5134" y="362"/>
                </a:lnTo>
                <a:lnTo>
                  <a:pt x="4681" y="181"/>
                </a:lnTo>
                <a:lnTo>
                  <a:pt x="4259" y="36"/>
                </a:lnTo>
                <a:lnTo>
                  <a:pt x="3853" y="0"/>
                </a:lnTo>
                <a:lnTo>
                  <a:pt x="3473" y="0"/>
                </a:lnTo>
                <a:lnTo>
                  <a:pt x="3115" y="72"/>
                </a:lnTo>
                <a:lnTo>
                  <a:pt x="2778" y="181"/>
                </a:lnTo>
                <a:lnTo>
                  <a:pt x="2461" y="362"/>
                </a:lnTo>
                <a:lnTo>
                  <a:pt x="2166" y="544"/>
                </a:lnTo>
                <a:lnTo>
                  <a:pt x="1887" y="797"/>
                </a:lnTo>
                <a:lnTo>
                  <a:pt x="1634" y="1051"/>
                </a:lnTo>
                <a:lnTo>
                  <a:pt x="1397" y="1341"/>
                </a:lnTo>
                <a:lnTo>
                  <a:pt x="1186" y="1667"/>
                </a:lnTo>
                <a:lnTo>
                  <a:pt x="986" y="1957"/>
                </a:lnTo>
                <a:lnTo>
                  <a:pt x="812" y="2283"/>
                </a:lnTo>
                <a:lnTo>
                  <a:pt x="654" y="2609"/>
                </a:lnTo>
                <a:lnTo>
                  <a:pt x="511" y="2899"/>
                </a:lnTo>
                <a:lnTo>
                  <a:pt x="390" y="3189"/>
                </a:lnTo>
                <a:lnTo>
                  <a:pt x="127" y="3914"/>
                </a:lnTo>
                <a:lnTo>
                  <a:pt x="0" y="4349"/>
                </a:lnTo>
                <a:lnTo>
                  <a:pt x="0" y="21600"/>
                </a:lnTo>
                <a:lnTo>
                  <a:pt x="21589" y="21600"/>
                </a:lnTo>
                <a:lnTo>
                  <a:pt x="21600" y="21491"/>
                </a:lnTo>
                <a:lnTo>
                  <a:pt x="21600" y="9242"/>
                </a:lnTo>
                <a:lnTo>
                  <a:pt x="21589" y="9278"/>
                </a:lnTo>
                <a:close/>
              </a:path>
            </a:pathLst>
          </a:custGeom>
          <a:solidFill>
            <a:srgbClr val="FFFFFF"/>
          </a:solidFill>
          <a:ln w="12700">
            <a:miter lim="400000"/>
          </a:ln>
        </p:spPr>
        <p:txBody>
          <a:bodyPr lIns="0" tIns="0" rIns="0" bIns="0"/>
          <a:lstStyle/>
          <a:p>
            <a:pPr lvl="0">
              <a:defRPr>
                <a:solidFill>
                  <a:srgbClr val="0F5494"/>
                </a:solidFill>
              </a:defRPr>
            </a:pPr>
            <a:endParaRPr/>
          </a:p>
        </p:txBody>
      </p:sp>
      <p:sp>
        <p:nvSpPr>
          <p:cNvPr id="135" name="Shape 135"/>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136" name="Shape 136"/>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137" name="Shape 137"/>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39" name="Shape 139"/>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140" name="Shape 140"/>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141" name="Shape 141"/>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19" name="Shape 19"/>
          <p:cNvSpPr>
            <a:spLocks noGrp="1"/>
          </p:cNvSpPr>
          <p:nvPr>
            <p:ph type="sldNum" sz="quarter" idx="2"/>
          </p:nvPr>
        </p:nvSpPr>
        <p:spPr>
          <a:prstGeom prst="rect">
            <a:avLst/>
          </a:prstGeom>
        </p:spPr>
        <p:txBody>
          <a:bodyPr/>
          <a:lstStyle/>
          <a:p>
            <a:pPr lvl="0"/>
            <a:fld id="{86CB4B4D-7CA3-9044-876B-883B54F8677D}" type="slidenum">
              <a:t>‹#›</a:t>
            </a:fld>
            <a:endParaRPr/>
          </a:p>
        </p:txBody>
      </p:sp>
      <p:sp>
        <p:nvSpPr>
          <p:cNvPr id="20" name="Shape 20"/>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43" name="Shape 143"/>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144" name="Shape 144"/>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145" name="Shape 145"/>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47" name="Shape 147"/>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148" name="Shape 148"/>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149" name="Shape 149"/>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151" name="Shape 151"/>
          <p:cNvSpPr/>
          <p:nvPr/>
        </p:nvSpPr>
        <p:spPr>
          <a:xfrm>
            <a:off x="228600" y="228600"/>
            <a:ext cx="8696325" cy="1427163"/>
          </a:xfrm>
          <a:prstGeom prst="roundRect">
            <a:avLst>
              <a:gd name="adj" fmla="val 7134"/>
            </a:avLst>
          </a:prstGeom>
          <a:gradFill>
            <a:gsLst>
              <a:gs pos="0">
                <a:srgbClr val="95B3D7"/>
              </a:gs>
              <a:gs pos="10000">
                <a:srgbClr val="95B3D7"/>
              </a:gs>
              <a:gs pos="100000">
                <a:srgbClr val="376092"/>
              </a:gs>
            </a:gsLst>
            <a:lin ang="16200000"/>
          </a:gradFill>
          <a:ln w="12700">
            <a:miter lim="400000"/>
          </a:ln>
        </p:spPr>
        <p:txBody>
          <a:bodyPr lIns="0" tIns="0" rIns="0" bIns="0" anchor="ctr"/>
          <a:lstStyle/>
          <a:p>
            <a:pPr lvl="0" algn="ctr" defTabSz="457200">
              <a:defRPr sz="1800">
                <a:solidFill>
                  <a:srgbClr val="FFFFFF"/>
                </a:solidFill>
                <a:latin typeface="Calibri"/>
                <a:ea typeface="Calibri"/>
                <a:cs typeface="Calibri"/>
                <a:sym typeface="Calibri"/>
              </a:defRPr>
            </a:pPr>
            <a:endParaRPr/>
          </a:p>
        </p:txBody>
      </p:sp>
      <p:grpSp>
        <p:nvGrpSpPr>
          <p:cNvPr id="157" name="Group 157"/>
          <p:cNvGrpSpPr/>
          <p:nvPr/>
        </p:nvGrpSpPr>
        <p:grpSpPr>
          <a:xfrm>
            <a:off x="211137" y="714375"/>
            <a:ext cx="8723313" cy="1330325"/>
            <a:chOff x="0" y="0"/>
            <a:chExt cx="8723312" cy="1330325"/>
          </a:xfrm>
        </p:grpSpPr>
        <p:sp>
          <p:nvSpPr>
            <p:cNvPr id="152" name="Shape 152"/>
            <p:cNvSpPr/>
            <p:nvPr/>
          </p:nvSpPr>
          <p:spPr>
            <a:xfrm>
              <a:off x="5835650" y="144462"/>
              <a:ext cx="2876550" cy="714377"/>
            </a:xfrm>
            <a:custGeom>
              <a:avLst/>
              <a:gdLst/>
              <a:ahLst/>
              <a:cxnLst>
                <a:cxn ang="0">
                  <a:pos x="wd2" y="hd2"/>
                </a:cxn>
                <a:cxn ang="5400000">
                  <a:pos x="wd2" y="hd2"/>
                </a:cxn>
                <a:cxn ang="10800000">
                  <a:pos x="wd2" y="hd2"/>
                </a:cxn>
                <a:cxn ang="16200000">
                  <a:pos x="wd2" y="hd2"/>
                </a:cxn>
              </a:cxnLst>
              <a:rect l="0" t="0" r="r" b="b"/>
              <a:pathLst>
                <a:path w="21600" h="21600" extrusionOk="0">
                  <a:moveTo>
                    <a:pt x="21552" y="0"/>
                  </a:moveTo>
                  <a:lnTo>
                    <a:pt x="20642" y="607"/>
                  </a:lnTo>
                  <a:lnTo>
                    <a:pt x="19716" y="1282"/>
                  </a:lnTo>
                  <a:lnTo>
                    <a:pt x="18774" y="2025"/>
                  </a:lnTo>
                  <a:lnTo>
                    <a:pt x="17800" y="2767"/>
                  </a:lnTo>
                  <a:lnTo>
                    <a:pt x="16811" y="3645"/>
                  </a:lnTo>
                  <a:lnTo>
                    <a:pt x="15789" y="4522"/>
                  </a:lnTo>
                  <a:lnTo>
                    <a:pt x="14751" y="5535"/>
                  </a:lnTo>
                  <a:lnTo>
                    <a:pt x="13682" y="6548"/>
                  </a:lnTo>
                  <a:lnTo>
                    <a:pt x="11750" y="8505"/>
                  </a:lnTo>
                  <a:lnTo>
                    <a:pt x="9866" y="10260"/>
                  </a:lnTo>
                  <a:lnTo>
                    <a:pt x="8062" y="11880"/>
                  </a:lnTo>
                  <a:lnTo>
                    <a:pt x="6322" y="13433"/>
                  </a:lnTo>
                  <a:lnTo>
                    <a:pt x="4662" y="14782"/>
                  </a:lnTo>
                  <a:lnTo>
                    <a:pt x="3049" y="15998"/>
                  </a:lnTo>
                  <a:lnTo>
                    <a:pt x="1501" y="17145"/>
                  </a:lnTo>
                  <a:lnTo>
                    <a:pt x="0" y="18158"/>
                  </a:lnTo>
                  <a:lnTo>
                    <a:pt x="1038" y="18765"/>
                  </a:lnTo>
                  <a:lnTo>
                    <a:pt x="2027" y="19305"/>
                  </a:lnTo>
                  <a:lnTo>
                    <a:pt x="2985" y="19778"/>
                  </a:lnTo>
                  <a:lnTo>
                    <a:pt x="3927" y="20183"/>
                  </a:lnTo>
                  <a:lnTo>
                    <a:pt x="4837" y="20588"/>
                  </a:lnTo>
                  <a:lnTo>
                    <a:pt x="5715" y="20858"/>
                  </a:lnTo>
                  <a:lnTo>
                    <a:pt x="6561" y="21128"/>
                  </a:lnTo>
                  <a:lnTo>
                    <a:pt x="7392" y="21330"/>
                  </a:lnTo>
                  <a:lnTo>
                    <a:pt x="8206" y="21465"/>
                  </a:lnTo>
                  <a:lnTo>
                    <a:pt x="8988" y="21533"/>
                  </a:lnTo>
                  <a:lnTo>
                    <a:pt x="9738" y="21600"/>
                  </a:lnTo>
                  <a:lnTo>
                    <a:pt x="10473" y="21600"/>
                  </a:lnTo>
                  <a:lnTo>
                    <a:pt x="11191" y="21533"/>
                  </a:lnTo>
                  <a:lnTo>
                    <a:pt x="11894" y="21465"/>
                  </a:lnTo>
                  <a:lnTo>
                    <a:pt x="12564" y="21330"/>
                  </a:lnTo>
                  <a:lnTo>
                    <a:pt x="13219" y="21128"/>
                  </a:lnTo>
                  <a:lnTo>
                    <a:pt x="13841" y="20925"/>
                  </a:lnTo>
                  <a:lnTo>
                    <a:pt x="14464" y="20655"/>
                  </a:lnTo>
                  <a:lnTo>
                    <a:pt x="15645" y="19980"/>
                  </a:lnTo>
                  <a:lnTo>
                    <a:pt x="16763" y="19170"/>
                  </a:lnTo>
                  <a:lnTo>
                    <a:pt x="17816" y="18225"/>
                  </a:lnTo>
                  <a:lnTo>
                    <a:pt x="18327" y="17685"/>
                  </a:lnTo>
                  <a:lnTo>
                    <a:pt x="18822" y="17145"/>
                  </a:lnTo>
                  <a:lnTo>
                    <a:pt x="19780" y="15930"/>
                  </a:lnTo>
                  <a:lnTo>
                    <a:pt x="20690" y="14580"/>
                  </a:lnTo>
                  <a:lnTo>
                    <a:pt x="21568" y="13163"/>
                  </a:lnTo>
                  <a:lnTo>
                    <a:pt x="21600" y="13095"/>
                  </a:lnTo>
                  <a:lnTo>
                    <a:pt x="21600" y="0"/>
                  </a:lnTo>
                  <a:lnTo>
                    <a:pt x="21552" y="0"/>
                  </a:lnTo>
                  <a:close/>
                </a:path>
              </a:pathLst>
            </a:custGeom>
            <a:solidFill>
              <a:srgbClr val="EEECE1">
                <a:alpha val="2901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153" name="Shape 153"/>
            <p:cNvSpPr/>
            <p:nvPr/>
          </p:nvSpPr>
          <p:spPr>
            <a:xfrm>
              <a:off x="2408237" y="17463"/>
              <a:ext cx="5543551" cy="849313"/>
            </a:xfrm>
            <a:custGeom>
              <a:avLst/>
              <a:gdLst/>
              <a:ahLst/>
              <a:cxnLst>
                <a:cxn ang="0">
                  <a:pos x="wd2" y="hd2"/>
                </a:cxn>
                <a:cxn ang="5400000">
                  <a:pos x="wd2" y="hd2"/>
                </a:cxn>
                <a:cxn ang="10800000">
                  <a:pos x="wd2" y="hd2"/>
                </a:cxn>
                <a:cxn ang="16200000">
                  <a:pos x="wd2" y="hd2"/>
                </a:cxn>
              </a:cxnLst>
              <a:rect l="0" t="0" r="r" b="b"/>
              <a:pathLst>
                <a:path w="21600" h="21600" extrusionOk="0">
                  <a:moveTo>
                    <a:pt x="21600" y="20239"/>
                  </a:moveTo>
                  <a:lnTo>
                    <a:pt x="21128" y="19843"/>
                  </a:lnTo>
                  <a:lnTo>
                    <a:pt x="20639" y="19446"/>
                  </a:lnTo>
                  <a:lnTo>
                    <a:pt x="19621" y="18482"/>
                  </a:lnTo>
                  <a:lnTo>
                    <a:pt x="18544" y="17291"/>
                  </a:lnTo>
                  <a:lnTo>
                    <a:pt x="17409" y="15987"/>
                  </a:lnTo>
                  <a:lnTo>
                    <a:pt x="16208" y="14400"/>
                  </a:lnTo>
                  <a:lnTo>
                    <a:pt x="14941" y="12643"/>
                  </a:lnTo>
                  <a:lnTo>
                    <a:pt x="13608" y="10602"/>
                  </a:lnTo>
                  <a:lnTo>
                    <a:pt x="12200" y="8391"/>
                  </a:lnTo>
                  <a:lnTo>
                    <a:pt x="11645" y="7540"/>
                  </a:lnTo>
                  <a:lnTo>
                    <a:pt x="11106" y="6690"/>
                  </a:lnTo>
                  <a:lnTo>
                    <a:pt x="10063" y="5216"/>
                  </a:lnTo>
                  <a:lnTo>
                    <a:pt x="9558" y="4592"/>
                  </a:lnTo>
                  <a:lnTo>
                    <a:pt x="9069" y="3969"/>
                  </a:lnTo>
                  <a:lnTo>
                    <a:pt x="8589" y="3402"/>
                  </a:lnTo>
                  <a:lnTo>
                    <a:pt x="8117" y="2891"/>
                  </a:lnTo>
                  <a:lnTo>
                    <a:pt x="7661" y="2438"/>
                  </a:lnTo>
                  <a:lnTo>
                    <a:pt x="7206" y="2041"/>
                  </a:lnTo>
                  <a:lnTo>
                    <a:pt x="6344" y="1304"/>
                  </a:lnTo>
                  <a:lnTo>
                    <a:pt x="5524" y="794"/>
                  </a:lnTo>
                  <a:lnTo>
                    <a:pt x="4754" y="397"/>
                  </a:lnTo>
                  <a:lnTo>
                    <a:pt x="4017" y="113"/>
                  </a:lnTo>
                  <a:lnTo>
                    <a:pt x="3321" y="0"/>
                  </a:lnTo>
                  <a:lnTo>
                    <a:pt x="2667" y="0"/>
                  </a:lnTo>
                  <a:lnTo>
                    <a:pt x="2054" y="113"/>
                  </a:lnTo>
                  <a:lnTo>
                    <a:pt x="1483" y="283"/>
                  </a:lnTo>
                  <a:lnTo>
                    <a:pt x="952" y="567"/>
                  </a:lnTo>
                  <a:lnTo>
                    <a:pt x="456" y="907"/>
                  </a:lnTo>
                  <a:lnTo>
                    <a:pt x="0" y="1361"/>
                  </a:lnTo>
                  <a:lnTo>
                    <a:pt x="638" y="1871"/>
                  </a:lnTo>
                  <a:lnTo>
                    <a:pt x="1300" y="2438"/>
                  </a:lnTo>
                  <a:lnTo>
                    <a:pt x="1988" y="3175"/>
                  </a:lnTo>
                  <a:lnTo>
                    <a:pt x="2700" y="3969"/>
                  </a:lnTo>
                  <a:lnTo>
                    <a:pt x="3437" y="4932"/>
                  </a:lnTo>
                  <a:lnTo>
                    <a:pt x="4199" y="5953"/>
                  </a:lnTo>
                  <a:lnTo>
                    <a:pt x="4994" y="7087"/>
                  </a:lnTo>
                  <a:lnTo>
                    <a:pt x="5806" y="8391"/>
                  </a:lnTo>
                  <a:lnTo>
                    <a:pt x="7272" y="10715"/>
                  </a:lnTo>
                  <a:lnTo>
                    <a:pt x="8663" y="12756"/>
                  </a:lnTo>
                  <a:lnTo>
                    <a:pt x="9972" y="14627"/>
                  </a:lnTo>
                  <a:lnTo>
                    <a:pt x="10610" y="15420"/>
                  </a:lnTo>
                  <a:lnTo>
                    <a:pt x="11214" y="16214"/>
                  </a:lnTo>
                  <a:lnTo>
                    <a:pt x="11810" y="16951"/>
                  </a:lnTo>
                  <a:lnTo>
                    <a:pt x="12390" y="17575"/>
                  </a:lnTo>
                  <a:lnTo>
                    <a:pt x="12953" y="18198"/>
                  </a:lnTo>
                  <a:lnTo>
                    <a:pt x="13500" y="18765"/>
                  </a:lnTo>
                  <a:lnTo>
                    <a:pt x="14030" y="19219"/>
                  </a:lnTo>
                  <a:lnTo>
                    <a:pt x="14544" y="19672"/>
                  </a:lnTo>
                  <a:lnTo>
                    <a:pt x="15040" y="20069"/>
                  </a:lnTo>
                  <a:lnTo>
                    <a:pt x="15529" y="20466"/>
                  </a:lnTo>
                  <a:lnTo>
                    <a:pt x="16001" y="20750"/>
                  </a:lnTo>
                  <a:lnTo>
                    <a:pt x="16457" y="20976"/>
                  </a:lnTo>
                  <a:lnTo>
                    <a:pt x="16896" y="21203"/>
                  </a:lnTo>
                  <a:lnTo>
                    <a:pt x="17326" y="21373"/>
                  </a:lnTo>
                  <a:lnTo>
                    <a:pt x="17749" y="21487"/>
                  </a:lnTo>
                  <a:lnTo>
                    <a:pt x="18155" y="21600"/>
                  </a:lnTo>
                  <a:lnTo>
                    <a:pt x="18925" y="21600"/>
                  </a:lnTo>
                  <a:lnTo>
                    <a:pt x="19298" y="21543"/>
                  </a:lnTo>
                  <a:lnTo>
                    <a:pt x="19654" y="21487"/>
                  </a:lnTo>
                  <a:lnTo>
                    <a:pt x="20002" y="21373"/>
                  </a:lnTo>
                  <a:lnTo>
                    <a:pt x="20341" y="21203"/>
                  </a:lnTo>
                  <a:lnTo>
                    <a:pt x="20672" y="20976"/>
                  </a:lnTo>
                  <a:lnTo>
                    <a:pt x="21302" y="20523"/>
                  </a:lnTo>
                  <a:lnTo>
                    <a:pt x="21600" y="20239"/>
                  </a:lnTo>
                  <a:close/>
                </a:path>
              </a:pathLst>
            </a:custGeom>
            <a:solidFill>
              <a:srgbClr val="EEECE1">
                <a:alpha val="3999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154" name="Shape 154"/>
            <p:cNvSpPr/>
            <p:nvPr/>
          </p:nvSpPr>
          <p:spPr>
            <a:xfrm>
              <a:off x="2617787" y="28574"/>
              <a:ext cx="5467351" cy="774702"/>
            </a:xfrm>
            <a:custGeom>
              <a:avLst/>
              <a:gdLst/>
              <a:ahLst/>
              <a:cxnLst>
                <a:cxn ang="0">
                  <a:pos x="wd2" y="hd2"/>
                </a:cxn>
                <a:cxn ang="5400000">
                  <a:pos x="wd2" y="hd2"/>
                </a:cxn>
                <a:cxn ang="10800000">
                  <a:pos x="wd2" y="hd2"/>
                </a:cxn>
                <a:cxn ang="16200000">
                  <a:pos x="wd2" y="hd2"/>
                </a:cxn>
              </a:cxnLst>
              <a:rect l="0" t="0" r="r" b="b"/>
              <a:pathLst>
                <a:path w="21600" h="21600" extrusionOk="0">
                  <a:moveTo>
                    <a:pt x="0" y="2179"/>
                  </a:moveTo>
                  <a:lnTo>
                    <a:pt x="76" y="2054"/>
                  </a:lnTo>
                  <a:lnTo>
                    <a:pt x="302" y="1743"/>
                  </a:lnTo>
                  <a:lnTo>
                    <a:pt x="689" y="1307"/>
                  </a:lnTo>
                  <a:lnTo>
                    <a:pt x="941" y="1058"/>
                  </a:lnTo>
                  <a:lnTo>
                    <a:pt x="1235" y="809"/>
                  </a:lnTo>
                  <a:lnTo>
                    <a:pt x="1562" y="622"/>
                  </a:lnTo>
                  <a:lnTo>
                    <a:pt x="1940" y="436"/>
                  </a:lnTo>
                  <a:lnTo>
                    <a:pt x="2351" y="249"/>
                  </a:lnTo>
                  <a:lnTo>
                    <a:pt x="2813" y="124"/>
                  </a:lnTo>
                  <a:lnTo>
                    <a:pt x="3317" y="62"/>
                  </a:lnTo>
                  <a:lnTo>
                    <a:pt x="3863" y="0"/>
                  </a:lnTo>
                  <a:lnTo>
                    <a:pt x="4451" y="62"/>
                  </a:lnTo>
                  <a:lnTo>
                    <a:pt x="5081" y="187"/>
                  </a:lnTo>
                  <a:lnTo>
                    <a:pt x="5761" y="436"/>
                  </a:lnTo>
                  <a:lnTo>
                    <a:pt x="6483" y="747"/>
                  </a:lnTo>
                  <a:lnTo>
                    <a:pt x="7248" y="1245"/>
                  </a:lnTo>
                  <a:lnTo>
                    <a:pt x="8062" y="1805"/>
                  </a:lnTo>
                  <a:lnTo>
                    <a:pt x="8927" y="2490"/>
                  </a:lnTo>
                  <a:lnTo>
                    <a:pt x="9834" y="3299"/>
                  </a:lnTo>
                  <a:lnTo>
                    <a:pt x="10792" y="4295"/>
                  </a:lnTo>
                  <a:lnTo>
                    <a:pt x="11791" y="5416"/>
                  </a:lnTo>
                  <a:lnTo>
                    <a:pt x="12841" y="6723"/>
                  </a:lnTo>
                  <a:lnTo>
                    <a:pt x="13941" y="8279"/>
                  </a:lnTo>
                  <a:lnTo>
                    <a:pt x="15091" y="9960"/>
                  </a:lnTo>
                  <a:lnTo>
                    <a:pt x="16292" y="11827"/>
                  </a:lnTo>
                  <a:lnTo>
                    <a:pt x="17544" y="13944"/>
                  </a:lnTo>
                  <a:lnTo>
                    <a:pt x="18845" y="16247"/>
                  </a:lnTo>
                  <a:lnTo>
                    <a:pt x="20198" y="18799"/>
                  </a:lnTo>
                  <a:lnTo>
                    <a:pt x="21600" y="2160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155" name="Shape 155"/>
            <p:cNvSpPr/>
            <p:nvPr/>
          </p:nvSpPr>
          <p:spPr>
            <a:xfrm>
              <a:off x="5397500" y="15874"/>
              <a:ext cx="3308351" cy="6508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25" y="20712"/>
                  </a:lnTo>
                  <a:lnTo>
                    <a:pt x="2332" y="18419"/>
                  </a:lnTo>
                  <a:lnTo>
                    <a:pt x="3512" y="16866"/>
                  </a:lnTo>
                  <a:lnTo>
                    <a:pt x="4872" y="15164"/>
                  </a:lnTo>
                  <a:lnTo>
                    <a:pt x="6386" y="13315"/>
                  </a:lnTo>
                  <a:lnTo>
                    <a:pt x="8010" y="11318"/>
                  </a:lnTo>
                  <a:lnTo>
                    <a:pt x="9731" y="9395"/>
                  </a:lnTo>
                  <a:lnTo>
                    <a:pt x="11494" y="7471"/>
                  </a:lnTo>
                  <a:lnTo>
                    <a:pt x="13299" y="5696"/>
                  </a:lnTo>
                  <a:lnTo>
                    <a:pt x="15089" y="3995"/>
                  </a:lnTo>
                  <a:lnTo>
                    <a:pt x="15978" y="3255"/>
                  </a:lnTo>
                  <a:lnTo>
                    <a:pt x="16839" y="2515"/>
                  </a:lnTo>
                  <a:lnTo>
                    <a:pt x="17699" y="1923"/>
                  </a:lnTo>
                  <a:lnTo>
                    <a:pt x="18532" y="1332"/>
                  </a:lnTo>
                  <a:lnTo>
                    <a:pt x="19351" y="888"/>
                  </a:lnTo>
                  <a:lnTo>
                    <a:pt x="20129" y="518"/>
                  </a:lnTo>
                  <a:lnTo>
                    <a:pt x="20878" y="222"/>
                  </a:lnTo>
                  <a:lnTo>
                    <a:pt x="21600" y="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156" name="Shape 156"/>
            <p:cNvSpPr/>
            <p:nvPr/>
          </p:nvSpPr>
          <p:spPr>
            <a:xfrm>
              <a:off x="0" y="0"/>
              <a:ext cx="8723313" cy="1330325"/>
            </a:xfrm>
            <a:custGeom>
              <a:avLst/>
              <a:gdLst/>
              <a:ahLst/>
              <a:cxnLst>
                <a:cxn ang="0">
                  <a:pos x="wd2" y="hd2"/>
                </a:cxn>
                <a:cxn ang="5400000">
                  <a:pos x="wd2" y="hd2"/>
                </a:cxn>
                <a:cxn ang="10800000">
                  <a:pos x="wd2" y="hd2"/>
                </a:cxn>
                <a:cxn ang="16200000">
                  <a:pos x="wd2" y="hd2"/>
                </a:cxn>
              </a:cxnLst>
              <a:rect l="0" t="0" r="r" b="b"/>
              <a:pathLst>
                <a:path w="21600" h="21600" extrusionOk="0">
                  <a:moveTo>
                    <a:pt x="21589" y="9278"/>
                  </a:moveTo>
                  <a:lnTo>
                    <a:pt x="21389" y="9821"/>
                  </a:lnTo>
                  <a:lnTo>
                    <a:pt x="21189" y="10329"/>
                  </a:lnTo>
                  <a:lnTo>
                    <a:pt x="20978" y="10800"/>
                  </a:lnTo>
                  <a:lnTo>
                    <a:pt x="20762" y="11235"/>
                  </a:lnTo>
                  <a:lnTo>
                    <a:pt x="20541" y="11670"/>
                  </a:lnTo>
                  <a:lnTo>
                    <a:pt x="20309" y="12068"/>
                  </a:lnTo>
                  <a:lnTo>
                    <a:pt x="20071" y="12395"/>
                  </a:lnTo>
                  <a:lnTo>
                    <a:pt x="19824" y="12721"/>
                  </a:lnTo>
                  <a:lnTo>
                    <a:pt x="19565" y="13011"/>
                  </a:lnTo>
                  <a:lnTo>
                    <a:pt x="19297" y="13228"/>
                  </a:lnTo>
                  <a:lnTo>
                    <a:pt x="19017" y="13446"/>
                  </a:lnTo>
                  <a:lnTo>
                    <a:pt x="18727" y="13591"/>
                  </a:lnTo>
                  <a:lnTo>
                    <a:pt x="18427" y="13736"/>
                  </a:lnTo>
                  <a:lnTo>
                    <a:pt x="18111" y="13808"/>
                  </a:lnTo>
                  <a:lnTo>
                    <a:pt x="17784" y="13808"/>
                  </a:lnTo>
                  <a:lnTo>
                    <a:pt x="17441" y="13772"/>
                  </a:lnTo>
                  <a:lnTo>
                    <a:pt x="17083" y="13699"/>
                  </a:lnTo>
                  <a:lnTo>
                    <a:pt x="16714" y="13591"/>
                  </a:lnTo>
                  <a:lnTo>
                    <a:pt x="16329" y="13409"/>
                  </a:lnTo>
                  <a:lnTo>
                    <a:pt x="15923" y="13156"/>
                  </a:lnTo>
                  <a:lnTo>
                    <a:pt x="15502" y="12866"/>
                  </a:lnTo>
                  <a:lnTo>
                    <a:pt x="15064" y="12503"/>
                  </a:lnTo>
                  <a:lnTo>
                    <a:pt x="14611" y="12105"/>
                  </a:lnTo>
                  <a:lnTo>
                    <a:pt x="14136" y="11634"/>
                  </a:lnTo>
                  <a:lnTo>
                    <a:pt x="13641" y="11090"/>
                  </a:lnTo>
                  <a:lnTo>
                    <a:pt x="13130" y="10474"/>
                  </a:lnTo>
                  <a:lnTo>
                    <a:pt x="12592" y="9785"/>
                  </a:lnTo>
                  <a:lnTo>
                    <a:pt x="12039" y="9060"/>
                  </a:lnTo>
                  <a:lnTo>
                    <a:pt x="11459" y="8227"/>
                  </a:lnTo>
                  <a:lnTo>
                    <a:pt x="10863" y="7357"/>
                  </a:lnTo>
                  <a:lnTo>
                    <a:pt x="10241" y="6415"/>
                  </a:lnTo>
                  <a:lnTo>
                    <a:pt x="9593" y="5364"/>
                  </a:lnTo>
                  <a:lnTo>
                    <a:pt x="8950" y="4349"/>
                  </a:lnTo>
                  <a:lnTo>
                    <a:pt x="8328" y="3479"/>
                  </a:lnTo>
                  <a:lnTo>
                    <a:pt x="7732" y="2682"/>
                  </a:lnTo>
                  <a:lnTo>
                    <a:pt x="7163" y="2030"/>
                  </a:lnTo>
                  <a:lnTo>
                    <a:pt x="6620" y="1486"/>
                  </a:lnTo>
                  <a:lnTo>
                    <a:pt x="6098" y="1015"/>
                  </a:lnTo>
                  <a:lnTo>
                    <a:pt x="5603" y="652"/>
                  </a:lnTo>
                  <a:lnTo>
                    <a:pt x="5134" y="362"/>
                  </a:lnTo>
                  <a:lnTo>
                    <a:pt x="4681" y="181"/>
                  </a:lnTo>
                  <a:lnTo>
                    <a:pt x="4259" y="36"/>
                  </a:lnTo>
                  <a:lnTo>
                    <a:pt x="3853" y="0"/>
                  </a:lnTo>
                  <a:lnTo>
                    <a:pt x="3473" y="0"/>
                  </a:lnTo>
                  <a:lnTo>
                    <a:pt x="3115" y="72"/>
                  </a:lnTo>
                  <a:lnTo>
                    <a:pt x="2778" y="181"/>
                  </a:lnTo>
                  <a:lnTo>
                    <a:pt x="2461" y="362"/>
                  </a:lnTo>
                  <a:lnTo>
                    <a:pt x="2166" y="544"/>
                  </a:lnTo>
                  <a:lnTo>
                    <a:pt x="1887" y="797"/>
                  </a:lnTo>
                  <a:lnTo>
                    <a:pt x="1634" y="1051"/>
                  </a:lnTo>
                  <a:lnTo>
                    <a:pt x="1397" y="1341"/>
                  </a:lnTo>
                  <a:lnTo>
                    <a:pt x="1186" y="1667"/>
                  </a:lnTo>
                  <a:lnTo>
                    <a:pt x="986" y="1957"/>
                  </a:lnTo>
                  <a:lnTo>
                    <a:pt x="812" y="2283"/>
                  </a:lnTo>
                  <a:lnTo>
                    <a:pt x="654" y="2609"/>
                  </a:lnTo>
                  <a:lnTo>
                    <a:pt x="511" y="2899"/>
                  </a:lnTo>
                  <a:lnTo>
                    <a:pt x="390" y="3189"/>
                  </a:lnTo>
                  <a:lnTo>
                    <a:pt x="127" y="3914"/>
                  </a:lnTo>
                  <a:lnTo>
                    <a:pt x="0" y="4349"/>
                  </a:lnTo>
                  <a:lnTo>
                    <a:pt x="0" y="21600"/>
                  </a:lnTo>
                  <a:lnTo>
                    <a:pt x="21589" y="21600"/>
                  </a:lnTo>
                  <a:lnTo>
                    <a:pt x="21600" y="21491"/>
                  </a:lnTo>
                  <a:lnTo>
                    <a:pt x="21600" y="9242"/>
                  </a:lnTo>
                  <a:lnTo>
                    <a:pt x="21589" y="9278"/>
                  </a:lnTo>
                  <a:close/>
                </a:path>
              </a:pathLst>
            </a:custGeom>
            <a:solidFill>
              <a:srgbClr val="FFFFFF"/>
            </a:solidFill>
            <a:ln w="12700" cap="flat">
              <a:noFill/>
              <a:miter lim="400000"/>
            </a:ln>
            <a:effectLst/>
          </p:spPr>
          <p:txBody>
            <a:bodyPr wrap="square" lIns="0" tIns="0" rIns="0" bIns="0" numCol="1" anchor="t">
              <a:noAutofit/>
            </a:bodyPr>
            <a:lstStyle/>
            <a:p>
              <a:pPr lvl="0">
                <a:defRPr>
                  <a:solidFill>
                    <a:srgbClr val="0F5494"/>
                  </a:solidFill>
                </a:defRPr>
              </a:pPr>
              <a:endParaRPr/>
            </a:p>
          </p:txBody>
        </p:sp>
      </p:grpSp>
      <p:sp>
        <p:nvSpPr>
          <p:cNvPr id="158" name="Shape 158"/>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160" name="Shape 160"/>
          <p:cNvSpPr/>
          <p:nvPr/>
        </p:nvSpPr>
        <p:spPr>
          <a:xfrm>
            <a:off x="228600" y="228600"/>
            <a:ext cx="8696325" cy="1427163"/>
          </a:xfrm>
          <a:prstGeom prst="roundRect">
            <a:avLst>
              <a:gd name="adj" fmla="val 7134"/>
            </a:avLst>
          </a:prstGeom>
          <a:gradFill>
            <a:gsLst>
              <a:gs pos="0">
                <a:srgbClr val="95B3D7"/>
              </a:gs>
              <a:gs pos="10000">
                <a:srgbClr val="95B3D7"/>
              </a:gs>
              <a:gs pos="100000">
                <a:srgbClr val="376092"/>
              </a:gs>
            </a:gsLst>
            <a:lin ang="16200000"/>
          </a:gradFill>
          <a:ln w="12700">
            <a:miter lim="400000"/>
          </a:ln>
        </p:spPr>
        <p:txBody>
          <a:bodyPr lIns="0" tIns="0" rIns="0" bIns="0" anchor="ctr"/>
          <a:lstStyle/>
          <a:p>
            <a:pPr lvl="0" algn="ctr" defTabSz="457200">
              <a:defRPr sz="1800">
                <a:solidFill>
                  <a:srgbClr val="FFFFFF"/>
                </a:solidFill>
                <a:latin typeface="Calibri"/>
                <a:ea typeface="Calibri"/>
                <a:cs typeface="Calibri"/>
                <a:sym typeface="Calibri"/>
              </a:defRPr>
            </a:pPr>
            <a:endParaRPr/>
          </a:p>
        </p:txBody>
      </p:sp>
      <p:grpSp>
        <p:nvGrpSpPr>
          <p:cNvPr id="166" name="Group 166"/>
          <p:cNvGrpSpPr/>
          <p:nvPr/>
        </p:nvGrpSpPr>
        <p:grpSpPr>
          <a:xfrm>
            <a:off x="211137" y="714375"/>
            <a:ext cx="8723313" cy="1331913"/>
            <a:chOff x="0" y="0"/>
            <a:chExt cx="8723312" cy="1331912"/>
          </a:xfrm>
        </p:grpSpPr>
        <p:sp>
          <p:nvSpPr>
            <p:cNvPr id="161" name="Shape 161"/>
            <p:cNvSpPr/>
            <p:nvPr/>
          </p:nvSpPr>
          <p:spPr>
            <a:xfrm>
              <a:off x="5843587" y="146050"/>
              <a:ext cx="2879726" cy="714375"/>
            </a:xfrm>
            <a:custGeom>
              <a:avLst/>
              <a:gdLst/>
              <a:ahLst/>
              <a:cxnLst>
                <a:cxn ang="0">
                  <a:pos x="wd2" y="hd2"/>
                </a:cxn>
                <a:cxn ang="5400000">
                  <a:pos x="wd2" y="hd2"/>
                </a:cxn>
                <a:cxn ang="10800000">
                  <a:pos x="wd2" y="hd2"/>
                </a:cxn>
                <a:cxn ang="16200000">
                  <a:pos x="wd2" y="hd2"/>
                </a:cxn>
              </a:cxnLst>
              <a:rect l="0" t="0" r="r" b="b"/>
              <a:pathLst>
                <a:path w="21600" h="21600" extrusionOk="0">
                  <a:moveTo>
                    <a:pt x="21552" y="0"/>
                  </a:moveTo>
                  <a:lnTo>
                    <a:pt x="20642" y="608"/>
                  </a:lnTo>
                  <a:lnTo>
                    <a:pt x="19716" y="1283"/>
                  </a:lnTo>
                  <a:lnTo>
                    <a:pt x="18774" y="2025"/>
                  </a:lnTo>
                  <a:lnTo>
                    <a:pt x="17800" y="2768"/>
                  </a:lnTo>
                  <a:lnTo>
                    <a:pt x="16811" y="3645"/>
                  </a:lnTo>
                  <a:lnTo>
                    <a:pt x="15789" y="4523"/>
                  </a:lnTo>
                  <a:lnTo>
                    <a:pt x="14751" y="5535"/>
                  </a:lnTo>
                  <a:lnTo>
                    <a:pt x="13682" y="6547"/>
                  </a:lnTo>
                  <a:lnTo>
                    <a:pt x="11750" y="8505"/>
                  </a:lnTo>
                  <a:lnTo>
                    <a:pt x="9866" y="10260"/>
                  </a:lnTo>
                  <a:lnTo>
                    <a:pt x="8062" y="11880"/>
                  </a:lnTo>
                  <a:lnTo>
                    <a:pt x="6322" y="13432"/>
                  </a:lnTo>
                  <a:lnTo>
                    <a:pt x="4662" y="14783"/>
                  </a:lnTo>
                  <a:lnTo>
                    <a:pt x="3049" y="15997"/>
                  </a:lnTo>
                  <a:lnTo>
                    <a:pt x="1501" y="17145"/>
                  </a:lnTo>
                  <a:lnTo>
                    <a:pt x="0" y="18157"/>
                  </a:lnTo>
                  <a:lnTo>
                    <a:pt x="1038" y="18765"/>
                  </a:lnTo>
                  <a:lnTo>
                    <a:pt x="2027" y="19305"/>
                  </a:lnTo>
                  <a:lnTo>
                    <a:pt x="2985" y="19777"/>
                  </a:lnTo>
                  <a:lnTo>
                    <a:pt x="3927" y="20182"/>
                  </a:lnTo>
                  <a:lnTo>
                    <a:pt x="4837" y="20587"/>
                  </a:lnTo>
                  <a:lnTo>
                    <a:pt x="5715" y="20857"/>
                  </a:lnTo>
                  <a:lnTo>
                    <a:pt x="6561" y="21127"/>
                  </a:lnTo>
                  <a:lnTo>
                    <a:pt x="7392" y="21330"/>
                  </a:lnTo>
                  <a:lnTo>
                    <a:pt x="8206" y="21465"/>
                  </a:lnTo>
                  <a:lnTo>
                    <a:pt x="8988" y="21532"/>
                  </a:lnTo>
                  <a:lnTo>
                    <a:pt x="9738" y="21600"/>
                  </a:lnTo>
                  <a:lnTo>
                    <a:pt x="10473" y="21600"/>
                  </a:lnTo>
                  <a:lnTo>
                    <a:pt x="11191" y="21532"/>
                  </a:lnTo>
                  <a:lnTo>
                    <a:pt x="11894" y="21465"/>
                  </a:lnTo>
                  <a:lnTo>
                    <a:pt x="12564" y="21330"/>
                  </a:lnTo>
                  <a:lnTo>
                    <a:pt x="13219" y="21127"/>
                  </a:lnTo>
                  <a:lnTo>
                    <a:pt x="13841" y="20925"/>
                  </a:lnTo>
                  <a:lnTo>
                    <a:pt x="14464" y="20655"/>
                  </a:lnTo>
                  <a:lnTo>
                    <a:pt x="15645" y="19980"/>
                  </a:lnTo>
                  <a:lnTo>
                    <a:pt x="16763" y="19170"/>
                  </a:lnTo>
                  <a:lnTo>
                    <a:pt x="17816" y="18225"/>
                  </a:lnTo>
                  <a:lnTo>
                    <a:pt x="18327" y="17685"/>
                  </a:lnTo>
                  <a:lnTo>
                    <a:pt x="18822" y="17145"/>
                  </a:lnTo>
                  <a:lnTo>
                    <a:pt x="19780" y="15930"/>
                  </a:lnTo>
                  <a:lnTo>
                    <a:pt x="20690" y="14580"/>
                  </a:lnTo>
                  <a:lnTo>
                    <a:pt x="21568" y="13162"/>
                  </a:lnTo>
                  <a:lnTo>
                    <a:pt x="21600" y="13095"/>
                  </a:lnTo>
                  <a:lnTo>
                    <a:pt x="21600" y="0"/>
                  </a:lnTo>
                  <a:lnTo>
                    <a:pt x="21552" y="0"/>
                  </a:lnTo>
                  <a:close/>
                </a:path>
              </a:pathLst>
            </a:custGeom>
            <a:solidFill>
              <a:srgbClr val="EEECE1">
                <a:alpha val="2901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162" name="Shape 162"/>
            <p:cNvSpPr/>
            <p:nvPr/>
          </p:nvSpPr>
          <p:spPr>
            <a:xfrm>
              <a:off x="2411412" y="17462"/>
              <a:ext cx="5551488" cy="850901"/>
            </a:xfrm>
            <a:custGeom>
              <a:avLst/>
              <a:gdLst/>
              <a:ahLst/>
              <a:cxnLst>
                <a:cxn ang="0">
                  <a:pos x="wd2" y="hd2"/>
                </a:cxn>
                <a:cxn ang="5400000">
                  <a:pos x="wd2" y="hd2"/>
                </a:cxn>
                <a:cxn ang="10800000">
                  <a:pos x="wd2" y="hd2"/>
                </a:cxn>
                <a:cxn ang="16200000">
                  <a:pos x="wd2" y="hd2"/>
                </a:cxn>
              </a:cxnLst>
              <a:rect l="0" t="0" r="r" b="b"/>
              <a:pathLst>
                <a:path w="21600" h="21600" extrusionOk="0">
                  <a:moveTo>
                    <a:pt x="21600" y="20239"/>
                  </a:moveTo>
                  <a:lnTo>
                    <a:pt x="21128" y="19843"/>
                  </a:lnTo>
                  <a:lnTo>
                    <a:pt x="20639" y="19446"/>
                  </a:lnTo>
                  <a:lnTo>
                    <a:pt x="19621" y="18482"/>
                  </a:lnTo>
                  <a:lnTo>
                    <a:pt x="18544" y="17291"/>
                  </a:lnTo>
                  <a:lnTo>
                    <a:pt x="17409" y="15987"/>
                  </a:lnTo>
                  <a:lnTo>
                    <a:pt x="16208" y="14400"/>
                  </a:lnTo>
                  <a:lnTo>
                    <a:pt x="14941" y="12643"/>
                  </a:lnTo>
                  <a:lnTo>
                    <a:pt x="13608" y="10602"/>
                  </a:lnTo>
                  <a:lnTo>
                    <a:pt x="12200" y="8391"/>
                  </a:lnTo>
                  <a:lnTo>
                    <a:pt x="11645" y="7540"/>
                  </a:lnTo>
                  <a:lnTo>
                    <a:pt x="11106" y="6690"/>
                  </a:lnTo>
                  <a:lnTo>
                    <a:pt x="10063" y="5216"/>
                  </a:lnTo>
                  <a:lnTo>
                    <a:pt x="9558" y="4592"/>
                  </a:lnTo>
                  <a:lnTo>
                    <a:pt x="9069" y="3969"/>
                  </a:lnTo>
                  <a:lnTo>
                    <a:pt x="8589" y="3402"/>
                  </a:lnTo>
                  <a:lnTo>
                    <a:pt x="8117" y="2891"/>
                  </a:lnTo>
                  <a:lnTo>
                    <a:pt x="7661" y="2438"/>
                  </a:lnTo>
                  <a:lnTo>
                    <a:pt x="7206" y="2041"/>
                  </a:lnTo>
                  <a:lnTo>
                    <a:pt x="6344" y="1304"/>
                  </a:lnTo>
                  <a:lnTo>
                    <a:pt x="5524" y="794"/>
                  </a:lnTo>
                  <a:lnTo>
                    <a:pt x="4754" y="397"/>
                  </a:lnTo>
                  <a:lnTo>
                    <a:pt x="4017" y="113"/>
                  </a:lnTo>
                  <a:lnTo>
                    <a:pt x="3321" y="0"/>
                  </a:lnTo>
                  <a:lnTo>
                    <a:pt x="2667" y="0"/>
                  </a:lnTo>
                  <a:lnTo>
                    <a:pt x="2054" y="113"/>
                  </a:lnTo>
                  <a:lnTo>
                    <a:pt x="1483" y="283"/>
                  </a:lnTo>
                  <a:lnTo>
                    <a:pt x="952" y="567"/>
                  </a:lnTo>
                  <a:lnTo>
                    <a:pt x="456" y="907"/>
                  </a:lnTo>
                  <a:lnTo>
                    <a:pt x="0" y="1361"/>
                  </a:lnTo>
                  <a:lnTo>
                    <a:pt x="638" y="1871"/>
                  </a:lnTo>
                  <a:lnTo>
                    <a:pt x="1300" y="2438"/>
                  </a:lnTo>
                  <a:lnTo>
                    <a:pt x="1988" y="3175"/>
                  </a:lnTo>
                  <a:lnTo>
                    <a:pt x="2700" y="3969"/>
                  </a:lnTo>
                  <a:lnTo>
                    <a:pt x="3437" y="4932"/>
                  </a:lnTo>
                  <a:lnTo>
                    <a:pt x="4199" y="5953"/>
                  </a:lnTo>
                  <a:lnTo>
                    <a:pt x="4994" y="7087"/>
                  </a:lnTo>
                  <a:lnTo>
                    <a:pt x="5806" y="8391"/>
                  </a:lnTo>
                  <a:lnTo>
                    <a:pt x="7272" y="10715"/>
                  </a:lnTo>
                  <a:lnTo>
                    <a:pt x="8663" y="12756"/>
                  </a:lnTo>
                  <a:lnTo>
                    <a:pt x="9972" y="14627"/>
                  </a:lnTo>
                  <a:lnTo>
                    <a:pt x="10610" y="15420"/>
                  </a:lnTo>
                  <a:lnTo>
                    <a:pt x="11214" y="16214"/>
                  </a:lnTo>
                  <a:lnTo>
                    <a:pt x="11810" y="16951"/>
                  </a:lnTo>
                  <a:lnTo>
                    <a:pt x="12390" y="17575"/>
                  </a:lnTo>
                  <a:lnTo>
                    <a:pt x="12953" y="18198"/>
                  </a:lnTo>
                  <a:lnTo>
                    <a:pt x="13500" y="18765"/>
                  </a:lnTo>
                  <a:lnTo>
                    <a:pt x="14030" y="19219"/>
                  </a:lnTo>
                  <a:lnTo>
                    <a:pt x="14544" y="19672"/>
                  </a:lnTo>
                  <a:lnTo>
                    <a:pt x="15040" y="20069"/>
                  </a:lnTo>
                  <a:lnTo>
                    <a:pt x="15529" y="20466"/>
                  </a:lnTo>
                  <a:lnTo>
                    <a:pt x="16001" y="20750"/>
                  </a:lnTo>
                  <a:lnTo>
                    <a:pt x="16457" y="20976"/>
                  </a:lnTo>
                  <a:lnTo>
                    <a:pt x="16896" y="21203"/>
                  </a:lnTo>
                  <a:lnTo>
                    <a:pt x="17326" y="21373"/>
                  </a:lnTo>
                  <a:lnTo>
                    <a:pt x="17749" y="21487"/>
                  </a:lnTo>
                  <a:lnTo>
                    <a:pt x="18155" y="21600"/>
                  </a:lnTo>
                  <a:lnTo>
                    <a:pt x="18925" y="21600"/>
                  </a:lnTo>
                  <a:lnTo>
                    <a:pt x="19298" y="21543"/>
                  </a:lnTo>
                  <a:lnTo>
                    <a:pt x="19654" y="21487"/>
                  </a:lnTo>
                  <a:lnTo>
                    <a:pt x="20002" y="21373"/>
                  </a:lnTo>
                  <a:lnTo>
                    <a:pt x="20341" y="21203"/>
                  </a:lnTo>
                  <a:lnTo>
                    <a:pt x="20672" y="20976"/>
                  </a:lnTo>
                  <a:lnTo>
                    <a:pt x="21302" y="20523"/>
                  </a:lnTo>
                  <a:lnTo>
                    <a:pt x="21600" y="20239"/>
                  </a:lnTo>
                  <a:close/>
                </a:path>
              </a:pathLst>
            </a:custGeom>
            <a:solidFill>
              <a:srgbClr val="EEECE1">
                <a:alpha val="3999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163" name="Shape 163"/>
            <p:cNvSpPr/>
            <p:nvPr/>
          </p:nvSpPr>
          <p:spPr>
            <a:xfrm>
              <a:off x="2620962" y="28575"/>
              <a:ext cx="5473701" cy="776288"/>
            </a:xfrm>
            <a:custGeom>
              <a:avLst/>
              <a:gdLst/>
              <a:ahLst/>
              <a:cxnLst>
                <a:cxn ang="0">
                  <a:pos x="wd2" y="hd2"/>
                </a:cxn>
                <a:cxn ang="5400000">
                  <a:pos x="wd2" y="hd2"/>
                </a:cxn>
                <a:cxn ang="10800000">
                  <a:pos x="wd2" y="hd2"/>
                </a:cxn>
                <a:cxn ang="16200000">
                  <a:pos x="wd2" y="hd2"/>
                </a:cxn>
              </a:cxnLst>
              <a:rect l="0" t="0" r="r" b="b"/>
              <a:pathLst>
                <a:path w="21600" h="21600" extrusionOk="0">
                  <a:moveTo>
                    <a:pt x="0" y="2179"/>
                  </a:moveTo>
                  <a:lnTo>
                    <a:pt x="76" y="2054"/>
                  </a:lnTo>
                  <a:lnTo>
                    <a:pt x="302" y="1743"/>
                  </a:lnTo>
                  <a:lnTo>
                    <a:pt x="689" y="1307"/>
                  </a:lnTo>
                  <a:lnTo>
                    <a:pt x="941" y="1058"/>
                  </a:lnTo>
                  <a:lnTo>
                    <a:pt x="1235" y="809"/>
                  </a:lnTo>
                  <a:lnTo>
                    <a:pt x="1562" y="622"/>
                  </a:lnTo>
                  <a:lnTo>
                    <a:pt x="1940" y="436"/>
                  </a:lnTo>
                  <a:lnTo>
                    <a:pt x="2351" y="249"/>
                  </a:lnTo>
                  <a:lnTo>
                    <a:pt x="2813" y="124"/>
                  </a:lnTo>
                  <a:lnTo>
                    <a:pt x="3317" y="62"/>
                  </a:lnTo>
                  <a:lnTo>
                    <a:pt x="3863" y="0"/>
                  </a:lnTo>
                  <a:lnTo>
                    <a:pt x="4451" y="62"/>
                  </a:lnTo>
                  <a:lnTo>
                    <a:pt x="5081" y="187"/>
                  </a:lnTo>
                  <a:lnTo>
                    <a:pt x="5761" y="436"/>
                  </a:lnTo>
                  <a:lnTo>
                    <a:pt x="6483" y="747"/>
                  </a:lnTo>
                  <a:lnTo>
                    <a:pt x="7248" y="1245"/>
                  </a:lnTo>
                  <a:lnTo>
                    <a:pt x="8062" y="1805"/>
                  </a:lnTo>
                  <a:lnTo>
                    <a:pt x="8927" y="2490"/>
                  </a:lnTo>
                  <a:lnTo>
                    <a:pt x="9834" y="3299"/>
                  </a:lnTo>
                  <a:lnTo>
                    <a:pt x="10792" y="4295"/>
                  </a:lnTo>
                  <a:lnTo>
                    <a:pt x="11791" y="5416"/>
                  </a:lnTo>
                  <a:lnTo>
                    <a:pt x="12841" y="6723"/>
                  </a:lnTo>
                  <a:lnTo>
                    <a:pt x="13941" y="8279"/>
                  </a:lnTo>
                  <a:lnTo>
                    <a:pt x="15091" y="9960"/>
                  </a:lnTo>
                  <a:lnTo>
                    <a:pt x="16292" y="11827"/>
                  </a:lnTo>
                  <a:lnTo>
                    <a:pt x="17544" y="13944"/>
                  </a:lnTo>
                  <a:lnTo>
                    <a:pt x="18845" y="16247"/>
                  </a:lnTo>
                  <a:lnTo>
                    <a:pt x="20198" y="18799"/>
                  </a:lnTo>
                  <a:lnTo>
                    <a:pt x="21600" y="2160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164" name="Shape 164"/>
            <p:cNvSpPr/>
            <p:nvPr/>
          </p:nvSpPr>
          <p:spPr>
            <a:xfrm>
              <a:off x="5405437" y="15874"/>
              <a:ext cx="3311526" cy="65246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25" y="20712"/>
                  </a:lnTo>
                  <a:lnTo>
                    <a:pt x="2332" y="18419"/>
                  </a:lnTo>
                  <a:lnTo>
                    <a:pt x="3512" y="16866"/>
                  </a:lnTo>
                  <a:lnTo>
                    <a:pt x="4872" y="15164"/>
                  </a:lnTo>
                  <a:lnTo>
                    <a:pt x="6386" y="13315"/>
                  </a:lnTo>
                  <a:lnTo>
                    <a:pt x="8010" y="11318"/>
                  </a:lnTo>
                  <a:lnTo>
                    <a:pt x="9731" y="9395"/>
                  </a:lnTo>
                  <a:lnTo>
                    <a:pt x="11494" y="7471"/>
                  </a:lnTo>
                  <a:lnTo>
                    <a:pt x="13299" y="5696"/>
                  </a:lnTo>
                  <a:lnTo>
                    <a:pt x="15089" y="3995"/>
                  </a:lnTo>
                  <a:lnTo>
                    <a:pt x="15978" y="3255"/>
                  </a:lnTo>
                  <a:lnTo>
                    <a:pt x="16839" y="2515"/>
                  </a:lnTo>
                  <a:lnTo>
                    <a:pt x="17699" y="1923"/>
                  </a:lnTo>
                  <a:lnTo>
                    <a:pt x="18532" y="1332"/>
                  </a:lnTo>
                  <a:lnTo>
                    <a:pt x="19351" y="888"/>
                  </a:lnTo>
                  <a:lnTo>
                    <a:pt x="20129" y="518"/>
                  </a:lnTo>
                  <a:lnTo>
                    <a:pt x="20878" y="222"/>
                  </a:lnTo>
                  <a:lnTo>
                    <a:pt x="21600" y="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165" name="Shape 165"/>
            <p:cNvSpPr/>
            <p:nvPr/>
          </p:nvSpPr>
          <p:spPr>
            <a:xfrm>
              <a:off x="0" y="0"/>
              <a:ext cx="8723313" cy="1331913"/>
            </a:xfrm>
            <a:custGeom>
              <a:avLst/>
              <a:gdLst/>
              <a:ahLst/>
              <a:cxnLst>
                <a:cxn ang="0">
                  <a:pos x="wd2" y="hd2"/>
                </a:cxn>
                <a:cxn ang="5400000">
                  <a:pos x="wd2" y="hd2"/>
                </a:cxn>
                <a:cxn ang="10800000">
                  <a:pos x="wd2" y="hd2"/>
                </a:cxn>
                <a:cxn ang="16200000">
                  <a:pos x="wd2" y="hd2"/>
                </a:cxn>
              </a:cxnLst>
              <a:rect l="0" t="0" r="r" b="b"/>
              <a:pathLst>
                <a:path w="21600" h="21600" extrusionOk="0">
                  <a:moveTo>
                    <a:pt x="21589" y="9278"/>
                  </a:moveTo>
                  <a:lnTo>
                    <a:pt x="21389" y="9821"/>
                  </a:lnTo>
                  <a:lnTo>
                    <a:pt x="21189" y="10329"/>
                  </a:lnTo>
                  <a:lnTo>
                    <a:pt x="20978" y="10800"/>
                  </a:lnTo>
                  <a:lnTo>
                    <a:pt x="20762" y="11235"/>
                  </a:lnTo>
                  <a:lnTo>
                    <a:pt x="20541" y="11670"/>
                  </a:lnTo>
                  <a:lnTo>
                    <a:pt x="20309" y="12068"/>
                  </a:lnTo>
                  <a:lnTo>
                    <a:pt x="20071" y="12395"/>
                  </a:lnTo>
                  <a:lnTo>
                    <a:pt x="19824" y="12721"/>
                  </a:lnTo>
                  <a:lnTo>
                    <a:pt x="19565" y="13011"/>
                  </a:lnTo>
                  <a:lnTo>
                    <a:pt x="19297" y="13228"/>
                  </a:lnTo>
                  <a:lnTo>
                    <a:pt x="19017" y="13446"/>
                  </a:lnTo>
                  <a:lnTo>
                    <a:pt x="18727" y="13591"/>
                  </a:lnTo>
                  <a:lnTo>
                    <a:pt x="18427" y="13736"/>
                  </a:lnTo>
                  <a:lnTo>
                    <a:pt x="18111" y="13808"/>
                  </a:lnTo>
                  <a:lnTo>
                    <a:pt x="17784" y="13808"/>
                  </a:lnTo>
                  <a:lnTo>
                    <a:pt x="17441" y="13772"/>
                  </a:lnTo>
                  <a:lnTo>
                    <a:pt x="17083" y="13699"/>
                  </a:lnTo>
                  <a:lnTo>
                    <a:pt x="16714" y="13591"/>
                  </a:lnTo>
                  <a:lnTo>
                    <a:pt x="16329" y="13409"/>
                  </a:lnTo>
                  <a:lnTo>
                    <a:pt x="15923" y="13156"/>
                  </a:lnTo>
                  <a:lnTo>
                    <a:pt x="15502" y="12866"/>
                  </a:lnTo>
                  <a:lnTo>
                    <a:pt x="15064" y="12503"/>
                  </a:lnTo>
                  <a:lnTo>
                    <a:pt x="14611" y="12105"/>
                  </a:lnTo>
                  <a:lnTo>
                    <a:pt x="14136" y="11634"/>
                  </a:lnTo>
                  <a:lnTo>
                    <a:pt x="13641" y="11090"/>
                  </a:lnTo>
                  <a:lnTo>
                    <a:pt x="13130" y="10474"/>
                  </a:lnTo>
                  <a:lnTo>
                    <a:pt x="12592" y="9785"/>
                  </a:lnTo>
                  <a:lnTo>
                    <a:pt x="12039" y="9060"/>
                  </a:lnTo>
                  <a:lnTo>
                    <a:pt x="11459" y="8227"/>
                  </a:lnTo>
                  <a:lnTo>
                    <a:pt x="10863" y="7357"/>
                  </a:lnTo>
                  <a:lnTo>
                    <a:pt x="10241" y="6415"/>
                  </a:lnTo>
                  <a:lnTo>
                    <a:pt x="9593" y="5364"/>
                  </a:lnTo>
                  <a:lnTo>
                    <a:pt x="8950" y="4349"/>
                  </a:lnTo>
                  <a:lnTo>
                    <a:pt x="8328" y="3479"/>
                  </a:lnTo>
                  <a:lnTo>
                    <a:pt x="7732" y="2682"/>
                  </a:lnTo>
                  <a:lnTo>
                    <a:pt x="7163" y="2030"/>
                  </a:lnTo>
                  <a:lnTo>
                    <a:pt x="6620" y="1486"/>
                  </a:lnTo>
                  <a:lnTo>
                    <a:pt x="6098" y="1015"/>
                  </a:lnTo>
                  <a:lnTo>
                    <a:pt x="5603" y="652"/>
                  </a:lnTo>
                  <a:lnTo>
                    <a:pt x="5134" y="362"/>
                  </a:lnTo>
                  <a:lnTo>
                    <a:pt x="4681" y="181"/>
                  </a:lnTo>
                  <a:lnTo>
                    <a:pt x="4259" y="36"/>
                  </a:lnTo>
                  <a:lnTo>
                    <a:pt x="3853" y="0"/>
                  </a:lnTo>
                  <a:lnTo>
                    <a:pt x="3473" y="0"/>
                  </a:lnTo>
                  <a:lnTo>
                    <a:pt x="3115" y="72"/>
                  </a:lnTo>
                  <a:lnTo>
                    <a:pt x="2778" y="181"/>
                  </a:lnTo>
                  <a:lnTo>
                    <a:pt x="2461" y="362"/>
                  </a:lnTo>
                  <a:lnTo>
                    <a:pt x="2166" y="544"/>
                  </a:lnTo>
                  <a:lnTo>
                    <a:pt x="1887" y="797"/>
                  </a:lnTo>
                  <a:lnTo>
                    <a:pt x="1634" y="1051"/>
                  </a:lnTo>
                  <a:lnTo>
                    <a:pt x="1397" y="1341"/>
                  </a:lnTo>
                  <a:lnTo>
                    <a:pt x="1186" y="1667"/>
                  </a:lnTo>
                  <a:lnTo>
                    <a:pt x="986" y="1957"/>
                  </a:lnTo>
                  <a:lnTo>
                    <a:pt x="812" y="2283"/>
                  </a:lnTo>
                  <a:lnTo>
                    <a:pt x="654" y="2609"/>
                  </a:lnTo>
                  <a:lnTo>
                    <a:pt x="511" y="2899"/>
                  </a:lnTo>
                  <a:lnTo>
                    <a:pt x="390" y="3189"/>
                  </a:lnTo>
                  <a:lnTo>
                    <a:pt x="127" y="3914"/>
                  </a:lnTo>
                  <a:lnTo>
                    <a:pt x="0" y="4349"/>
                  </a:lnTo>
                  <a:lnTo>
                    <a:pt x="0" y="21600"/>
                  </a:lnTo>
                  <a:lnTo>
                    <a:pt x="21589" y="21600"/>
                  </a:lnTo>
                  <a:lnTo>
                    <a:pt x="21600" y="21491"/>
                  </a:lnTo>
                  <a:lnTo>
                    <a:pt x="21600" y="9242"/>
                  </a:lnTo>
                  <a:lnTo>
                    <a:pt x="21589" y="9278"/>
                  </a:lnTo>
                  <a:close/>
                </a:path>
              </a:pathLst>
            </a:custGeom>
            <a:solidFill>
              <a:srgbClr val="FFFFFF"/>
            </a:solidFill>
            <a:ln w="12700" cap="flat">
              <a:noFill/>
              <a:miter lim="400000"/>
            </a:ln>
            <a:effectLst/>
          </p:spPr>
          <p:txBody>
            <a:bodyPr wrap="square" lIns="0" tIns="0" rIns="0" bIns="0" numCol="1" anchor="t">
              <a:noAutofit/>
            </a:bodyPr>
            <a:lstStyle/>
            <a:p>
              <a:pPr lvl="0">
                <a:defRPr>
                  <a:solidFill>
                    <a:srgbClr val="0F5494"/>
                  </a:solidFill>
                </a:defRPr>
              </a:pPr>
              <a:endParaRPr/>
            </a:p>
          </p:txBody>
        </p:sp>
      </p:grpSp>
      <p:sp>
        <p:nvSpPr>
          <p:cNvPr id="167" name="Shape 167"/>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168" name="Shape 168"/>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169" name="Shape 169"/>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171" name="Shape 171"/>
          <p:cNvSpPr/>
          <p:nvPr/>
        </p:nvSpPr>
        <p:spPr>
          <a:xfrm>
            <a:off x="228600" y="228600"/>
            <a:ext cx="8696325" cy="6035675"/>
          </a:xfrm>
          <a:prstGeom prst="roundRect">
            <a:avLst>
              <a:gd name="adj" fmla="val 1273"/>
            </a:avLst>
          </a:prstGeom>
          <a:gradFill>
            <a:gsLst>
              <a:gs pos="0">
                <a:srgbClr val="95B3D7"/>
              </a:gs>
              <a:gs pos="100000">
                <a:srgbClr val="376092"/>
              </a:gs>
            </a:gsLst>
            <a:lin ang="16200000"/>
          </a:gradFill>
          <a:ln w="12700">
            <a:miter lim="400000"/>
          </a:ln>
        </p:spPr>
        <p:txBody>
          <a:bodyPr lIns="0" tIns="0" rIns="0" bIns="0" anchor="ctr"/>
          <a:lstStyle/>
          <a:p>
            <a:pPr lvl="0" algn="ctr" defTabSz="457200">
              <a:defRPr sz="1800">
                <a:solidFill>
                  <a:srgbClr val="FFFFFF"/>
                </a:solidFill>
                <a:latin typeface="Calibri"/>
                <a:ea typeface="Calibri"/>
                <a:cs typeface="Calibri"/>
                <a:sym typeface="Calibri"/>
              </a:defRPr>
            </a:pPr>
            <a:endParaRPr/>
          </a:p>
        </p:txBody>
      </p:sp>
      <p:grpSp>
        <p:nvGrpSpPr>
          <p:cNvPr id="177" name="Group 177"/>
          <p:cNvGrpSpPr/>
          <p:nvPr/>
        </p:nvGrpSpPr>
        <p:grpSpPr>
          <a:xfrm>
            <a:off x="211137" y="5354637"/>
            <a:ext cx="8723313" cy="1330326"/>
            <a:chOff x="0" y="0"/>
            <a:chExt cx="8723312" cy="1330325"/>
          </a:xfrm>
        </p:grpSpPr>
        <p:sp>
          <p:nvSpPr>
            <p:cNvPr id="172" name="Shape 172"/>
            <p:cNvSpPr/>
            <p:nvPr/>
          </p:nvSpPr>
          <p:spPr>
            <a:xfrm>
              <a:off x="5843587" y="144462"/>
              <a:ext cx="2879726" cy="714376"/>
            </a:xfrm>
            <a:custGeom>
              <a:avLst/>
              <a:gdLst/>
              <a:ahLst/>
              <a:cxnLst>
                <a:cxn ang="0">
                  <a:pos x="wd2" y="hd2"/>
                </a:cxn>
                <a:cxn ang="5400000">
                  <a:pos x="wd2" y="hd2"/>
                </a:cxn>
                <a:cxn ang="10800000">
                  <a:pos x="wd2" y="hd2"/>
                </a:cxn>
                <a:cxn ang="16200000">
                  <a:pos x="wd2" y="hd2"/>
                </a:cxn>
              </a:cxnLst>
              <a:rect l="0" t="0" r="r" b="b"/>
              <a:pathLst>
                <a:path w="21600" h="21600" extrusionOk="0">
                  <a:moveTo>
                    <a:pt x="21552" y="0"/>
                  </a:moveTo>
                  <a:lnTo>
                    <a:pt x="20642" y="607"/>
                  </a:lnTo>
                  <a:lnTo>
                    <a:pt x="19716" y="1282"/>
                  </a:lnTo>
                  <a:lnTo>
                    <a:pt x="18774" y="2025"/>
                  </a:lnTo>
                  <a:lnTo>
                    <a:pt x="17800" y="2767"/>
                  </a:lnTo>
                  <a:lnTo>
                    <a:pt x="16811" y="3645"/>
                  </a:lnTo>
                  <a:lnTo>
                    <a:pt x="15789" y="4522"/>
                  </a:lnTo>
                  <a:lnTo>
                    <a:pt x="14751" y="5535"/>
                  </a:lnTo>
                  <a:lnTo>
                    <a:pt x="13682" y="6548"/>
                  </a:lnTo>
                  <a:lnTo>
                    <a:pt x="11750" y="8505"/>
                  </a:lnTo>
                  <a:lnTo>
                    <a:pt x="9866" y="10260"/>
                  </a:lnTo>
                  <a:lnTo>
                    <a:pt x="8062" y="11880"/>
                  </a:lnTo>
                  <a:lnTo>
                    <a:pt x="6322" y="13433"/>
                  </a:lnTo>
                  <a:lnTo>
                    <a:pt x="4662" y="14782"/>
                  </a:lnTo>
                  <a:lnTo>
                    <a:pt x="3049" y="15998"/>
                  </a:lnTo>
                  <a:lnTo>
                    <a:pt x="1501" y="17145"/>
                  </a:lnTo>
                  <a:lnTo>
                    <a:pt x="0" y="18158"/>
                  </a:lnTo>
                  <a:lnTo>
                    <a:pt x="1038" y="18765"/>
                  </a:lnTo>
                  <a:lnTo>
                    <a:pt x="2027" y="19305"/>
                  </a:lnTo>
                  <a:lnTo>
                    <a:pt x="2985" y="19778"/>
                  </a:lnTo>
                  <a:lnTo>
                    <a:pt x="3927" y="20183"/>
                  </a:lnTo>
                  <a:lnTo>
                    <a:pt x="4837" y="20588"/>
                  </a:lnTo>
                  <a:lnTo>
                    <a:pt x="5715" y="20858"/>
                  </a:lnTo>
                  <a:lnTo>
                    <a:pt x="6561" y="21128"/>
                  </a:lnTo>
                  <a:lnTo>
                    <a:pt x="7392" y="21330"/>
                  </a:lnTo>
                  <a:lnTo>
                    <a:pt x="8206" y="21465"/>
                  </a:lnTo>
                  <a:lnTo>
                    <a:pt x="8988" y="21533"/>
                  </a:lnTo>
                  <a:lnTo>
                    <a:pt x="9738" y="21600"/>
                  </a:lnTo>
                  <a:lnTo>
                    <a:pt x="10473" y="21600"/>
                  </a:lnTo>
                  <a:lnTo>
                    <a:pt x="11191" y="21533"/>
                  </a:lnTo>
                  <a:lnTo>
                    <a:pt x="11894" y="21465"/>
                  </a:lnTo>
                  <a:lnTo>
                    <a:pt x="12564" y="21330"/>
                  </a:lnTo>
                  <a:lnTo>
                    <a:pt x="13219" y="21128"/>
                  </a:lnTo>
                  <a:lnTo>
                    <a:pt x="13841" y="20925"/>
                  </a:lnTo>
                  <a:lnTo>
                    <a:pt x="14464" y="20655"/>
                  </a:lnTo>
                  <a:lnTo>
                    <a:pt x="15645" y="19980"/>
                  </a:lnTo>
                  <a:lnTo>
                    <a:pt x="16763" y="19170"/>
                  </a:lnTo>
                  <a:lnTo>
                    <a:pt x="17816" y="18225"/>
                  </a:lnTo>
                  <a:lnTo>
                    <a:pt x="18327" y="17685"/>
                  </a:lnTo>
                  <a:lnTo>
                    <a:pt x="18822" y="17145"/>
                  </a:lnTo>
                  <a:lnTo>
                    <a:pt x="19780" y="15930"/>
                  </a:lnTo>
                  <a:lnTo>
                    <a:pt x="20690" y="14580"/>
                  </a:lnTo>
                  <a:lnTo>
                    <a:pt x="21568" y="13163"/>
                  </a:lnTo>
                  <a:lnTo>
                    <a:pt x="21600" y="13095"/>
                  </a:lnTo>
                  <a:lnTo>
                    <a:pt x="21600" y="0"/>
                  </a:lnTo>
                  <a:lnTo>
                    <a:pt x="21552" y="0"/>
                  </a:lnTo>
                  <a:close/>
                </a:path>
              </a:pathLst>
            </a:custGeom>
            <a:solidFill>
              <a:srgbClr val="EEECE1">
                <a:alpha val="2901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173" name="Shape 173"/>
            <p:cNvSpPr/>
            <p:nvPr/>
          </p:nvSpPr>
          <p:spPr>
            <a:xfrm>
              <a:off x="2411412" y="17462"/>
              <a:ext cx="5551488" cy="849314"/>
            </a:xfrm>
            <a:custGeom>
              <a:avLst/>
              <a:gdLst/>
              <a:ahLst/>
              <a:cxnLst>
                <a:cxn ang="0">
                  <a:pos x="wd2" y="hd2"/>
                </a:cxn>
                <a:cxn ang="5400000">
                  <a:pos x="wd2" y="hd2"/>
                </a:cxn>
                <a:cxn ang="10800000">
                  <a:pos x="wd2" y="hd2"/>
                </a:cxn>
                <a:cxn ang="16200000">
                  <a:pos x="wd2" y="hd2"/>
                </a:cxn>
              </a:cxnLst>
              <a:rect l="0" t="0" r="r" b="b"/>
              <a:pathLst>
                <a:path w="21600" h="21600" extrusionOk="0">
                  <a:moveTo>
                    <a:pt x="21600" y="20239"/>
                  </a:moveTo>
                  <a:lnTo>
                    <a:pt x="21128" y="19843"/>
                  </a:lnTo>
                  <a:lnTo>
                    <a:pt x="20639" y="19446"/>
                  </a:lnTo>
                  <a:lnTo>
                    <a:pt x="19621" y="18482"/>
                  </a:lnTo>
                  <a:lnTo>
                    <a:pt x="18544" y="17291"/>
                  </a:lnTo>
                  <a:lnTo>
                    <a:pt x="17409" y="15987"/>
                  </a:lnTo>
                  <a:lnTo>
                    <a:pt x="16208" y="14400"/>
                  </a:lnTo>
                  <a:lnTo>
                    <a:pt x="14941" y="12643"/>
                  </a:lnTo>
                  <a:lnTo>
                    <a:pt x="13608" y="10602"/>
                  </a:lnTo>
                  <a:lnTo>
                    <a:pt x="12200" y="8391"/>
                  </a:lnTo>
                  <a:lnTo>
                    <a:pt x="11645" y="7540"/>
                  </a:lnTo>
                  <a:lnTo>
                    <a:pt x="11106" y="6690"/>
                  </a:lnTo>
                  <a:lnTo>
                    <a:pt x="10063" y="5216"/>
                  </a:lnTo>
                  <a:lnTo>
                    <a:pt x="9558" y="4592"/>
                  </a:lnTo>
                  <a:lnTo>
                    <a:pt x="9069" y="3969"/>
                  </a:lnTo>
                  <a:lnTo>
                    <a:pt x="8589" y="3402"/>
                  </a:lnTo>
                  <a:lnTo>
                    <a:pt x="8117" y="2891"/>
                  </a:lnTo>
                  <a:lnTo>
                    <a:pt x="7661" y="2438"/>
                  </a:lnTo>
                  <a:lnTo>
                    <a:pt x="7206" y="2041"/>
                  </a:lnTo>
                  <a:lnTo>
                    <a:pt x="6344" y="1304"/>
                  </a:lnTo>
                  <a:lnTo>
                    <a:pt x="5524" y="794"/>
                  </a:lnTo>
                  <a:lnTo>
                    <a:pt x="4754" y="397"/>
                  </a:lnTo>
                  <a:lnTo>
                    <a:pt x="4017" y="113"/>
                  </a:lnTo>
                  <a:lnTo>
                    <a:pt x="3321" y="0"/>
                  </a:lnTo>
                  <a:lnTo>
                    <a:pt x="2667" y="0"/>
                  </a:lnTo>
                  <a:lnTo>
                    <a:pt x="2054" y="113"/>
                  </a:lnTo>
                  <a:lnTo>
                    <a:pt x="1483" y="283"/>
                  </a:lnTo>
                  <a:lnTo>
                    <a:pt x="952" y="567"/>
                  </a:lnTo>
                  <a:lnTo>
                    <a:pt x="456" y="907"/>
                  </a:lnTo>
                  <a:lnTo>
                    <a:pt x="0" y="1361"/>
                  </a:lnTo>
                  <a:lnTo>
                    <a:pt x="638" y="1871"/>
                  </a:lnTo>
                  <a:lnTo>
                    <a:pt x="1300" y="2438"/>
                  </a:lnTo>
                  <a:lnTo>
                    <a:pt x="1988" y="3175"/>
                  </a:lnTo>
                  <a:lnTo>
                    <a:pt x="2700" y="3969"/>
                  </a:lnTo>
                  <a:lnTo>
                    <a:pt x="3437" y="4932"/>
                  </a:lnTo>
                  <a:lnTo>
                    <a:pt x="4199" y="5953"/>
                  </a:lnTo>
                  <a:lnTo>
                    <a:pt x="4994" y="7087"/>
                  </a:lnTo>
                  <a:lnTo>
                    <a:pt x="5806" y="8391"/>
                  </a:lnTo>
                  <a:lnTo>
                    <a:pt x="7272" y="10715"/>
                  </a:lnTo>
                  <a:lnTo>
                    <a:pt x="8663" y="12756"/>
                  </a:lnTo>
                  <a:lnTo>
                    <a:pt x="9972" y="14627"/>
                  </a:lnTo>
                  <a:lnTo>
                    <a:pt x="10610" y="15420"/>
                  </a:lnTo>
                  <a:lnTo>
                    <a:pt x="11214" y="16214"/>
                  </a:lnTo>
                  <a:lnTo>
                    <a:pt x="11810" y="16951"/>
                  </a:lnTo>
                  <a:lnTo>
                    <a:pt x="12390" y="17575"/>
                  </a:lnTo>
                  <a:lnTo>
                    <a:pt x="12953" y="18198"/>
                  </a:lnTo>
                  <a:lnTo>
                    <a:pt x="13500" y="18765"/>
                  </a:lnTo>
                  <a:lnTo>
                    <a:pt x="14030" y="19219"/>
                  </a:lnTo>
                  <a:lnTo>
                    <a:pt x="14544" y="19672"/>
                  </a:lnTo>
                  <a:lnTo>
                    <a:pt x="15040" y="20069"/>
                  </a:lnTo>
                  <a:lnTo>
                    <a:pt x="15529" y="20466"/>
                  </a:lnTo>
                  <a:lnTo>
                    <a:pt x="16001" y="20750"/>
                  </a:lnTo>
                  <a:lnTo>
                    <a:pt x="16457" y="20976"/>
                  </a:lnTo>
                  <a:lnTo>
                    <a:pt x="16896" y="21203"/>
                  </a:lnTo>
                  <a:lnTo>
                    <a:pt x="17326" y="21373"/>
                  </a:lnTo>
                  <a:lnTo>
                    <a:pt x="17749" y="21487"/>
                  </a:lnTo>
                  <a:lnTo>
                    <a:pt x="18155" y="21600"/>
                  </a:lnTo>
                  <a:lnTo>
                    <a:pt x="18925" y="21600"/>
                  </a:lnTo>
                  <a:lnTo>
                    <a:pt x="19298" y="21543"/>
                  </a:lnTo>
                  <a:lnTo>
                    <a:pt x="19654" y="21487"/>
                  </a:lnTo>
                  <a:lnTo>
                    <a:pt x="20002" y="21373"/>
                  </a:lnTo>
                  <a:lnTo>
                    <a:pt x="20341" y="21203"/>
                  </a:lnTo>
                  <a:lnTo>
                    <a:pt x="20672" y="20976"/>
                  </a:lnTo>
                  <a:lnTo>
                    <a:pt x="21302" y="20523"/>
                  </a:lnTo>
                  <a:lnTo>
                    <a:pt x="21600" y="20239"/>
                  </a:lnTo>
                  <a:close/>
                </a:path>
              </a:pathLst>
            </a:custGeom>
            <a:solidFill>
              <a:srgbClr val="EEECE1">
                <a:alpha val="3999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174" name="Shape 174"/>
            <p:cNvSpPr/>
            <p:nvPr/>
          </p:nvSpPr>
          <p:spPr>
            <a:xfrm>
              <a:off x="2620962" y="28574"/>
              <a:ext cx="5473701" cy="774702"/>
            </a:xfrm>
            <a:custGeom>
              <a:avLst/>
              <a:gdLst/>
              <a:ahLst/>
              <a:cxnLst>
                <a:cxn ang="0">
                  <a:pos x="wd2" y="hd2"/>
                </a:cxn>
                <a:cxn ang="5400000">
                  <a:pos x="wd2" y="hd2"/>
                </a:cxn>
                <a:cxn ang="10800000">
                  <a:pos x="wd2" y="hd2"/>
                </a:cxn>
                <a:cxn ang="16200000">
                  <a:pos x="wd2" y="hd2"/>
                </a:cxn>
              </a:cxnLst>
              <a:rect l="0" t="0" r="r" b="b"/>
              <a:pathLst>
                <a:path w="21600" h="21600" extrusionOk="0">
                  <a:moveTo>
                    <a:pt x="0" y="2179"/>
                  </a:moveTo>
                  <a:lnTo>
                    <a:pt x="76" y="2054"/>
                  </a:lnTo>
                  <a:lnTo>
                    <a:pt x="302" y="1743"/>
                  </a:lnTo>
                  <a:lnTo>
                    <a:pt x="689" y="1307"/>
                  </a:lnTo>
                  <a:lnTo>
                    <a:pt x="941" y="1058"/>
                  </a:lnTo>
                  <a:lnTo>
                    <a:pt x="1235" y="809"/>
                  </a:lnTo>
                  <a:lnTo>
                    <a:pt x="1562" y="622"/>
                  </a:lnTo>
                  <a:lnTo>
                    <a:pt x="1940" y="436"/>
                  </a:lnTo>
                  <a:lnTo>
                    <a:pt x="2351" y="249"/>
                  </a:lnTo>
                  <a:lnTo>
                    <a:pt x="2813" y="124"/>
                  </a:lnTo>
                  <a:lnTo>
                    <a:pt x="3317" y="62"/>
                  </a:lnTo>
                  <a:lnTo>
                    <a:pt x="3863" y="0"/>
                  </a:lnTo>
                  <a:lnTo>
                    <a:pt x="4451" y="62"/>
                  </a:lnTo>
                  <a:lnTo>
                    <a:pt x="5081" y="187"/>
                  </a:lnTo>
                  <a:lnTo>
                    <a:pt x="5761" y="436"/>
                  </a:lnTo>
                  <a:lnTo>
                    <a:pt x="6483" y="747"/>
                  </a:lnTo>
                  <a:lnTo>
                    <a:pt x="7248" y="1245"/>
                  </a:lnTo>
                  <a:lnTo>
                    <a:pt x="8062" y="1805"/>
                  </a:lnTo>
                  <a:lnTo>
                    <a:pt x="8927" y="2490"/>
                  </a:lnTo>
                  <a:lnTo>
                    <a:pt x="9834" y="3299"/>
                  </a:lnTo>
                  <a:lnTo>
                    <a:pt x="10792" y="4295"/>
                  </a:lnTo>
                  <a:lnTo>
                    <a:pt x="11791" y="5416"/>
                  </a:lnTo>
                  <a:lnTo>
                    <a:pt x="12841" y="6723"/>
                  </a:lnTo>
                  <a:lnTo>
                    <a:pt x="13941" y="8279"/>
                  </a:lnTo>
                  <a:lnTo>
                    <a:pt x="15091" y="9960"/>
                  </a:lnTo>
                  <a:lnTo>
                    <a:pt x="16292" y="11827"/>
                  </a:lnTo>
                  <a:lnTo>
                    <a:pt x="17544" y="13944"/>
                  </a:lnTo>
                  <a:lnTo>
                    <a:pt x="18845" y="16247"/>
                  </a:lnTo>
                  <a:lnTo>
                    <a:pt x="20198" y="18799"/>
                  </a:lnTo>
                  <a:lnTo>
                    <a:pt x="21600" y="2160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175" name="Shape 175"/>
            <p:cNvSpPr/>
            <p:nvPr/>
          </p:nvSpPr>
          <p:spPr>
            <a:xfrm>
              <a:off x="5405437" y="15874"/>
              <a:ext cx="3311526" cy="6508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25" y="20712"/>
                  </a:lnTo>
                  <a:lnTo>
                    <a:pt x="2332" y="18419"/>
                  </a:lnTo>
                  <a:lnTo>
                    <a:pt x="3512" y="16866"/>
                  </a:lnTo>
                  <a:lnTo>
                    <a:pt x="4872" y="15164"/>
                  </a:lnTo>
                  <a:lnTo>
                    <a:pt x="6386" y="13315"/>
                  </a:lnTo>
                  <a:lnTo>
                    <a:pt x="8010" y="11318"/>
                  </a:lnTo>
                  <a:lnTo>
                    <a:pt x="9731" y="9395"/>
                  </a:lnTo>
                  <a:lnTo>
                    <a:pt x="11494" y="7471"/>
                  </a:lnTo>
                  <a:lnTo>
                    <a:pt x="13299" y="5696"/>
                  </a:lnTo>
                  <a:lnTo>
                    <a:pt x="15089" y="3995"/>
                  </a:lnTo>
                  <a:lnTo>
                    <a:pt x="15978" y="3255"/>
                  </a:lnTo>
                  <a:lnTo>
                    <a:pt x="16839" y="2515"/>
                  </a:lnTo>
                  <a:lnTo>
                    <a:pt x="17699" y="1923"/>
                  </a:lnTo>
                  <a:lnTo>
                    <a:pt x="18532" y="1332"/>
                  </a:lnTo>
                  <a:lnTo>
                    <a:pt x="19351" y="888"/>
                  </a:lnTo>
                  <a:lnTo>
                    <a:pt x="20129" y="518"/>
                  </a:lnTo>
                  <a:lnTo>
                    <a:pt x="20878" y="222"/>
                  </a:lnTo>
                  <a:lnTo>
                    <a:pt x="21600" y="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176" name="Shape 176"/>
            <p:cNvSpPr/>
            <p:nvPr/>
          </p:nvSpPr>
          <p:spPr>
            <a:xfrm>
              <a:off x="0" y="0"/>
              <a:ext cx="8723313" cy="1330325"/>
            </a:xfrm>
            <a:custGeom>
              <a:avLst/>
              <a:gdLst/>
              <a:ahLst/>
              <a:cxnLst>
                <a:cxn ang="0">
                  <a:pos x="wd2" y="hd2"/>
                </a:cxn>
                <a:cxn ang="5400000">
                  <a:pos x="wd2" y="hd2"/>
                </a:cxn>
                <a:cxn ang="10800000">
                  <a:pos x="wd2" y="hd2"/>
                </a:cxn>
                <a:cxn ang="16200000">
                  <a:pos x="wd2" y="hd2"/>
                </a:cxn>
              </a:cxnLst>
              <a:rect l="0" t="0" r="r" b="b"/>
              <a:pathLst>
                <a:path w="21600" h="21600" extrusionOk="0">
                  <a:moveTo>
                    <a:pt x="21589" y="9278"/>
                  </a:moveTo>
                  <a:lnTo>
                    <a:pt x="21389" y="9821"/>
                  </a:lnTo>
                  <a:lnTo>
                    <a:pt x="21189" y="10329"/>
                  </a:lnTo>
                  <a:lnTo>
                    <a:pt x="20978" y="10800"/>
                  </a:lnTo>
                  <a:lnTo>
                    <a:pt x="20762" y="11235"/>
                  </a:lnTo>
                  <a:lnTo>
                    <a:pt x="20541" y="11670"/>
                  </a:lnTo>
                  <a:lnTo>
                    <a:pt x="20309" y="12068"/>
                  </a:lnTo>
                  <a:lnTo>
                    <a:pt x="20071" y="12395"/>
                  </a:lnTo>
                  <a:lnTo>
                    <a:pt x="19824" y="12721"/>
                  </a:lnTo>
                  <a:lnTo>
                    <a:pt x="19565" y="13011"/>
                  </a:lnTo>
                  <a:lnTo>
                    <a:pt x="19297" y="13228"/>
                  </a:lnTo>
                  <a:lnTo>
                    <a:pt x="19017" y="13446"/>
                  </a:lnTo>
                  <a:lnTo>
                    <a:pt x="18727" y="13591"/>
                  </a:lnTo>
                  <a:lnTo>
                    <a:pt x="18427" y="13736"/>
                  </a:lnTo>
                  <a:lnTo>
                    <a:pt x="18111" y="13808"/>
                  </a:lnTo>
                  <a:lnTo>
                    <a:pt x="17784" y="13808"/>
                  </a:lnTo>
                  <a:lnTo>
                    <a:pt x="17441" y="13772"/>
                  </a:lnTo>
                  <a:lnTo>
                    <a:pt x="17083" y="13699"/>
                  </a:lnTo>
                  <a:lnTo>
                    <a:pt x="16714" y="13591"/>
                  </a:lnTo>
                  <a:lnTo>
                    <a:pt x="16329" y="13409"/>
                  </a:lnTo>
                  <a:lnTo>
                    <a:pt x="15923" y="13156"/>
                  </a:lnTo>
                  <a:lnTo>
                    <a:pt x="15502" y="12866"/>
                  </a:lnTo>
                  <a:lnTo>
                    <a:pt x="15064" y="12503"/>
                  </a:lnTo>
                  <a:lnTo>
                    <a:pt x="14611" y="12105"/>
                  </a:lnTo>
                  <a:lnTo>
                    <a:pt x="14136" y="11634"/>
                  </a:lnTo>
                  <a:lnTo>
                    <a:pt x="13641" y="11090"/>
                  </a:lnTo>
                  <a:lnTo>
                    <a:pt x="13130" y="10474"/>
                  </a:lnTo>
                  <a:lnTo>
                    <a:pt x="12592" y="9785"/>
                  </a:lnTo>
                  <a:lnTo>
                    <a:pt x="12039" y="9060"/>
                  </a:lnTo>
                  <a:lnTo>
                    <a:pt x="11459" y="8227"/>
                  </a:lnTo>
                  <a:lnTo>
                    <a:pt x="10863" y="7357"/>
                  </a:lnTo>
                  <a:lnTo>
                    <a:pt x="10241" y="6415"/>
                  </a:lnTo>
                  <a:lnTo>
                    <a:pt x="9593" y="5364"/>
                  </a:lnTo>
                  <a:lnTo>
                    <a:pt x="8950" y="4349"/>
                  </a:lnTo>
                  <a:lnTo>
                    <a:pt x="8328" y="3479"/>
                  </a:lnTo>
                  <a:lnTo>
                    <a:pt x="7732" y="2682"/>
                  </a:lnTo>
                  <a:lnTo>
                    <a:pt x="7163" y="2030"/>
                  </a:lnTo>
                  <a:lnTo>
                    <a:pt x="6620" y="1486"/>
                  </a:lnTo>
                  <a:lnTo>
                    <a:pt x="6098" y="1015"/>
                  </a:lnTo>
                  <a:lnTo>
                    <a:pt x="5603" y="652"/>
                  </a:lnTo>
                  <a:lnTo>
                    <a:pt x="5134" y="362"/>
                  </a:lnTo>
                  <a:lnTo>
                    <a:pt x="4681" y="181"/>
                  </a:lnTo>
                  <a:lnTo>
                    <a:pt x="4259" y="36"/>
                  </a:lnTo>
                  <a:lnTo>
                    <a:pt x="3853" y="0"/>
                  </a:lnTo>
                  <a:lnTo>
                    <a:pt x="3473" y="0"/>
                  </a:lnTo>
                  <a:lnTo>
                    <a:pt x="3115" y="72"/>
                  </a:lnTo>
                  <a:lnTo>
                    <a:pt x="2778" y="181"/>
                  </a:lnTo>
                  <a:lnTo>
                    <a:pt x="2461" y="362"/>
                  </a:lnTo>
                  <a:lnTo>
                    <a:pt x="2166" y="544"/>
                  </a:lnTo>
                  <a:lnTo>
                    <a:pt x="1887" y="797"/>
                  </a:lnTo>
                  <a:lnTo>
                    <a:pt x="1634" y="1051"/>
                  </a:lnTo>
                  <a:lnTo>
                    <a:pt x="1397" y="1341"/>
                  </a:lnTo>
                  <a:lnTo>
                    <a:pt x="1186" y="1667"/>
                  </a:lnTo>
                  <a:lnTo>
                    <a:pt x="986" y="1957"/>
                  </a:lnTo>
                  <a:lnTo>
                    <a:pt x="812" y="2283"/>
                  </a:lnTo>
                  <a:lnTo>
                    <a:pt x="654" y="2609"/>
                  </a:lnTo>
                  <a:lnTo>
                    <a:pt x="511" y="2899"/>
                  </a:lnTo>
                  <a:lnTo>
                    <a:pt x="390" y="3189"/>
                  </a:lnTo>
                  <a:lnTo>
                    <a:pt x="127" y="3914"/>
                  </a:lnTo>
                  <a:lnTo>
                    <a:pt x="0" y="4349"/>
                  </a:lnTo>
                  <a:lnTo>
                    <a:pt x="0" y="21600"/>
                  </a:lnTo>
                  <a:lnTo>
                    <a:pt x="21589" y="21600"/>
                  </a:lnTo>
                  <a:lnTo>
                    <a:pt x="21600" y="21491"/>
                  </a:lnTo>
                  <a:lnTo>
                    <a:pt x="21600" y="9242"/>
                  </a:lnTo>
                  <a:lnTo>
                    <a:pt x="21589" y="9278"/>
                  </a:lnTo>
                  <a:close/>
                </a:path>
              </a:pathLst>
            </a:custGeom>
            <a:solidFill>
              <a:srgbClr val="FFFFFF"/>
            </a:solidFill>
            <a:ln w="12700" cap="flat">
              <a:noFill/>
              <a:miter lim="400000"/>
            </a:ln>
            <a:effectLst/>
          </p:spPr>
          <p:txBody>
            <a:bodyPr wrap="square" lIns="0" tIns="0" rIns="0" bIns="0" numCol="1" anchor="t">
              <a:noAutofit/>
            </a:bodyPr>
            <a:lstStyle/>
            <a:p>
              <a:pPr lvl="0">
                <a:defRPr>
                  <a:solidFill>
                    <a:srgbClr val="0F5494"/>
                  </a:solidFill>
                </a:defRPr>
              </a:pPr>
              <a:endParaRPr/>
            </a:p>
          </p:txBody>
        </p:sp>
      </p:grpSp>
      <p:sp>
        <p:nvSpPr>
          <p:cNvPr id="178" name="Shape 178"/>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179" name="Shape 179"/>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180" name="Shape 180"/>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82" name="Shape 182"/>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183" name="Shape 183"/>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184" name="Shape 184"/>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186" name="Shape 186"/>
          <p:cNvSpPr/>
          <p:nvPr/>
        </p:nvSpPr>
        <p:spPr>
          <a:xfrm>
            <a:off x="228600" y="228600"/>
            <a:ext cx="8696325" cy="1427163"/>
          </a:xfrm>
          <a:prstGeom prst="roundRect">
            <a:avLst>
              <a:gd name="adj" fmla="val 7134"/>
            </a:avLst>
          </a:prstGeom>
          <a:gradFill>
            <a:gsLst>
              <a:gs pos="0">
                <a:srgbClr val="95B3D7"/>
              </a:gs>
              <a:gs pos="10000">
                <a:srgbClr val="95B3D7"/>
              </a:gs>
              <a:gs pos="100000">
                <a:srgbClr val="376092"/>
              </a:gs>
            </a:gsLst>
            <a:lin ang="16200000"/>
          </a:gradFill>
          <a:ln w="12700">
            <a:miter lim="400000"/>
          </a:ln>
        </p:spPr>
        <p:txBody>
          <a:bodyPr lIns="0" tIns="0" rIns="0" bIns="0" anchor="ctr"/>
          <a:lstStyle/>
          <a:p>
            <a:pPr lvl="0" algn="ctr" defTabSz="457200">
              <a:defRPr sz="1800">
                <a:solidFill>
                  <a:srgbClr val="FFFFFF"/>
                </a:solidFill>
                <a:latin typeface="Calibri"/>
                <a:ea typeface="Calibri"/>
                <a:cs typeface="Calibri"/>
                <a:sym typeface="Calibri"/>
              </a:defRPr>
            </a:pPr>
            <a:endParaRPr/>
          </a:p>
        </p:txBody>
      </p:sp>
      <p:grpSp>
        <p:nvGrpSpPr>
          <p:cNvPr id="192" name="Group 192"/>
          <p:cNvGrpSpPr/>
          <p:nvPr/>
        </p:nvGrpSpPr>
        <p:grpSpPr>
          <a:xfrm>
            <a:off x="211137" y="714375"/>
            <a:ext cx="8723313" cy="1331913"/>
            <a:chOff x="0" y="0"/>
            <a:chExt cx="8723312" cy="1331912"/>
          </a:xfrm>
        </p:grpSpPr>
        <p:sp>
          <p:nvSpPr>
            <p:cNvPr id="187" name="Shape 187"/>
            <p:cNvSpPr/>
            <p:nvPr/>
          </p:nvSpPr>
          <p:spPr>
            <a:xfrm>
              <a:off x="5843587" y="146050"/>
              <a:ext cx="2879726" cy="714375"/>
            </a:xfrm>
            <a:custGeom>
              <a:avLst/>
              <a:gdLst/>
              <a:ahLst/>
              <a:cxnLst>
                <a:cxn ang="0">
                  <a:pos x="wd2" y="hd2"/>
                </a:cxn>
                <a:cxn ang="5400000">
                  <a:pos x="wd2" y="hd2"/>
                </a:cxn>
                <a:cxn ang="10800000">
                  <a:pos x="wd2" y="hd2"/>
                </a:cxn>
                <a:cxn ang="16200000">
                  <a:pos x="wd2" y="hd2"/>
                </a:cxn>
              </a:cxnLst>
              <a:rect l="0" t="0" r="r" b="b"/>
              <a:pathLst>
                <a:path w="21600" h="21600" extrusionOk="0">
                  <a:moveTo>
                    <a:pt x="21552" y="0"/>
                  </a:moveTo>
                  <a:lnTo>
                    <a:pt x="20642" y="608"/>
                  </a:lnTo>
                  <a:lnTo>
                    <a:pt x="19716" y="1283"/>
                  </a:lnTo>
                  <a:lnTo>
                    <a:pt x="18774" y="2025"/>
                  </a:lnTo>
                  <a:lnTo>
                    <a:pt x="17800" y="2768"/>
                  </a:lnTo>
                  <a:lnTo>
                    <a:pt x="16811" y="3645"/>
                  </a:lnTo>
                  <a:lnTo>
                    <a:pt x="15789" y="4523"/>
                  </a:lnTo>
                  <a:lnTo>
                    <a:pt x="14751" y="5535"/>
                  </a:lnTo>
                  <a:lnTo>
                    <a:pt x="13682" y="6547"/>
                  </a:lnTo>
                  <a:lnTo>
                    <a:pt x="11750" y="8505"/>
                  </a:lnTo>
                  <a:lnTo>
                    <a:pt x="9866" y="10260"/>
                  </a:lnTo>
                  <a:lnTo>
                    <a:pt x="8062" y="11880"/>
                  </a:lnTo>
                  <a:lnTo>
                    <a:pt x="6322" y="13432"/>
                  </a:lnTo>
                  <a:lnTo>
                    <a:pt x="4662" y="14783"/>
                  </a:lnTo>
                  <a:lnTo>
                    <a:pt x="3049" y="15997"/>
                  </a:lnTo>
                  <a:lnTo>
                    <a:pt x="1501" y="17145"/>
                  </a:lnTo>
                  <a:lnTo>
                    <a:pt x="0" y="18157"/>
                  </a:lnTo>
                  <a:lnTo>
                    <a:pt x="1038" y="18765"/>
                  </a:lnTo>
                  <a:lnTo>
                    <a:pt x="2027" y="19305"/>
                  </a:lnTo>
                  <a:lnTo>
                    <a:pt x="2985" y="19777"/>
                  </a:lnTo>
                  <a:lnTo>
                    <a:pt x="3927" y="20182"/>
                  </a:lnTo>
                  <a:lnTo>
                    <a:pt x="4837" y="20587"/>
                  </a:lnTo>
                  <a:lnTo>
                    <a:pt x="5715" y="20857"/>
                  </a:lnTo>
                  <a:lnTo>
                    <a:pt x="6561" y="21127"/>
                  </a:lnTo>
                  <a:lnTo>
                    <a:pt x="7392" y="21330"/>
                  </a:lnTo>
                  <a:lnTo>
                    <a:pt x="8206" y="21465"/>
                  </a:lnTo>
                  <a:lnTo>
                    <a:pt x="8988" y="21532"/>
                  </a:lnTo>
                  <a:lnTo>
                    <a:pt x="9738" y="21600"/>
                  </a:lnTo>
                  <a:lnTo>
                    <a:pt x="10473" y="21600"/>
                  </a:lnTo>
                  <a:lnTo>
                    <a:pt x="11191" y="21532"/>
                  </a:lnTo>
                  <a:lnTo>
                    <a:pt x="11894" y="21465"/>
                  </a:lnTo>
                  <a:lnTo>
                    <a:pt x="12564" y="21330"/>
                  </a:lnTo>
                  <a:lnTo>
                    <a:pt x="13219" y="21127"/>
                  </a:lnTo>
                  <a:lnTo>
                    <a:pt x="13841" y="20925"/>
                  </a:lnTo>
                  <a:lnTo>
                    <a:pt x="14464" y="20655"/>
                  </a:lnTo>
                  <a:lnTo>
                    <a:pt x="15645" y="19980"/>
                  </a:lnTo>
                  <a:lnTo>
                    <a:pt x="16763" y="19170"/>
                  </a:lnTo>
                  <a:lnTo>
                    <a:pt x="17816" y="18225"/>
                  </a:lnTo>
                  <a:lnTo>
                    <a:pt x="18327" y="17685"/>
                  </a:lnTo>
                  <a:lnTo>
                    <a:pt x="18822" y="17145"/>
                  </a:lnTo>
                  <a:lnTo>
                    <a:pt x="19780" y="15930"/>
                  </a:lnTo>
                  <a:lnTo>
                    <a:pt x="20690" y="14580"/>
                  </a:lnTo>
                  <a:lnTo>
                    <a:pt x="21568" y="13162"/>
                  </a:lnTo>
                  <a:lnTo>
                    <a:pt x="21600" y="13095"/>
                  </a:lnTo>
                  <a:lnTo>
                    <a:pt x="21600" y="0"/>
                  </a:lnTo>
                  <a:lnTo>
                    <a:pt x="21552" y="0"/>
                  </a:lnTo>
                  <a:close/>
                </a:path>
              </a:pathLst>
            </a:custGeom>
            <a:solidFill>
              <a:srgbClr val="EEECE1">
                <a:alpha val="2901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188" name="Shape 188"/>
            <p:cNvSpPr/>
            <p:nvPr/>
          </p:nvSpPr>
          <p:spPr>
            <a:xfrm>
              <a:off x="2411412" y="17462"/>
              <a:ext cx="5551488" cy="850901"/>
            </a:xfrm>
            <a:custGeom>
              <a:avLst/>
              <a:gdLst/>
              <a:ahLst/>
              <a:cxnLst>
                <a:cxn ang="0">
                  <a:pos x="wd2" y="hd2"/>
                </a:cxn>
                <a:cxn ang="5400000">
                  <a:pos x="wd2" y="hd2"/>
                </a:cxn>
                <a:cxn ang="10800000">
                  <a:pos x="wd2" y="hd2"/>
                </a:cxn>
                <a:cxn ang="16200000">
                  <a:pos x="wd2" y="hd2"/>
                </a:cxn>
              </a:cxnLst>
              <a:rect l="0" t="0" r="r" b="b"/>
              <a:pathLst>
                <a:path w="21600" h="21600" extrusionOk="0">
                  <a:moveTo>
                    <a:pt x="21600" y="20239"/>
                  </a:moveTo>
                  <a:lnTo>
                    <a:pt x="21128" y="19843"/>
                  </a:lnTo>
                  <a:lnTo>
                    <a:pt x="20639" y="19446"/>
                  </a:lnTo>
                  <a:lnTo>
                    <a:pt x="19621" y="18482"/>
                  </a:lnTo>
                  <a:lnTo>
                    <a:pt x="18544" y="17291"/>
                  </a:lnTo>
                  <a:lnTo>
                    <a:pt x="17409" y="15987"/>
                  </a:lnTo>
                  <a:lnTo>
                    <a:pt x="16208" y="14400"/>
                  </a:lnTo>
                  <a:lnTo>
                    <a:pt x="14941" y="12643"/>
                  </a:lnTo>
                  <a:lnTo>
                    <a:pt x="13608" y="10602"/>
                  </a:lnTo>
                  <a:lnTo>
                    <a:pt x="12200" y="8391"/>
                  </a:lnTo>
                  <a:lnTo>
                    <a:pt x="11645" y="7540"/>
                  </a:lnTo>
                  <a:lnTo>
                    <a:pt x="11106" y="6690"/>
                  </a:lnTo>
                  <a:lnTo>
                    <a:pt x="10063" y="5216"/>
                  </a:lnTo>
                  <a:lnTo>
                    <a:pt x="9558" y="4592"/>
                  </a:lnTo>
                  <a:lnTo>
                    <a:pt x="9069" y="3969"/>
                  </a:lnTo>
                  <a:lnTo>
                    <a:pt x="8589" y="3402"/>
                  </a:lnTo>
                  <a:lnTo>
                    <a:pt x="8117" y="2891"/>
                  </a:lnTo>
                  <a:lnTo>
                    <a:pt x="7661" y="2438"/>
                  </a:lnTo>
                  <a:lnTo>
                    <a:pt x="7206" y="2041"/>
                  </a:lnTo>
                  <a:lnTo>
                    <a:pt x="6344" y="1304"/>
                  </a:lnTo>
                  <a:lnTo>
                    <a:pt x="5524" y="794"/>
                  </a:lnTo>
                  <a:lnTo>
                    <a:pt x="4754" y="397"/>
                  </a:lnTo>
                  <a:lnTo>
                    <a:pt x="4017" y="113"/>
                  </a:lnTo>
                  <a:lnTo>
                    <a:pt x="3321" y="0"/>
                  </a:lnTo>
                  <a:lnTo>
                    <a:pt x="2667" y="0"/>
                  </a:lnTo>
                  <a:lnTo>
                    <a:pt x="2054" y="113"/>
                  </a:lnTo>
                  <a:lnTo>
                    <a:pt x="1483" y="283"/>
                  </a:lnTo>
                  <a:lnTo>
                    <a:pt x="952" y="567"/>
                  </a:lnTo>
                  <a:lnTo>
                    <a:pt x="456" y="907"/>
                  </a:lnTo>
                  <a:lnTo>
                    <a:pt x="0" y="1361"/>
                  </a:lnTo>
                  <a:lnTo>
                    <a:pt x="638" y="1871"/>
                  </a:lnTo>
                  <a:lnTo>
                    <a:pt x="1300" y="2438"/>
                  </a:lnTo>
                  <a:lnTo>
                    <a:pt x="1988" y="3175"/>
                  </a:lnTo>
                  <a:lnTo>
                    <a:pt x="2700" y="3969"/>
                  </a:lnTo>
                  <a:lnTo>
                    <a:pt x="3437" y="4932"/>
                  </a:lnTo>
                  <a:lnTo>
                    <a:pt x="4199" y="5953"/>
                  </a:lnTo>
                  <a:lnTo>
                    <a:pt x="4994" y="7087"/>
                  </a:lnTo>
                  <a:lnTo>
                    <a:pt x="5806" y="8391"/>
                  </a:lnTo>
                  <a:lnTo>
                    <a:pt x="7272" y="10715"/>
                  </a:lnTo>
                  <a:lnTo>
                    <a:pt x="8663" y="12756"/>
                  </a:lnTo>
                  <a:lnTo>
                    <a:pt x="9972" y="14627"/>
                  </a:lnTo>
                  <a:lnTo>
                    <a:pt x="10610" y="15420"/>
                  </a:lnTo>
                  <a:lnTo>
                    <a:pt x="11214" y="16214"/>
                  </a:lnTo>
                  <a:lnTo>
                    <a:pt x="11810" y="16951"/>
                  </a:lnTo>
                  <a:lnTo>
                    <a:pt x="12390" y="17575"/>
                  </a:lnTo>
                  <a:lnTo>
                    <a:pt x="12953" y="18198"/>
                  </a:lnTo>
                  <a:lnTo>
                    <a:pt x="13500" y="18765"/>
                  </a:lnTo>
                  <a:lnTo>
                    <a:pt x="14030" y="19219"/>
                  </a:lnTo>
                  <a:lnTo>
                    <a:pt x="14544" y="19672"/>
                  </a:lnTo>
                  <a:lnTo>
                    <a:pt x="15040" y="20069"/>
                  </a:lnTo>
                  <a:lnTo>
                    <a:pt x="15529" y="20466"/>
                  </a:lnTo>
                  <a:lnTo>
                    <a:pt x="16001" y="20750"/>
                  </a:lnTo>
                  <a:lnTo>
                    <a:pt x="16457" y="20976"/>
                  </a:lnTo>
                  <a:lnTo>
                    <a:pt x="16896" y="21203"/>
                  </a:lnTo>
                  <a:lnTo>
                    <a:pt x="17326" y="21373"/>
                  </a:lnTo>
                  <a:lnTo>
                    <a:pt x="17749" y="21487"/>
                  </a:lnTo>
                  <a:lnTo>
                    <a:pt x="18155" y="21600"/>
                  </a:lnTo>
                  <a:lnTo>
                    <a:pt x="18925" y="21600"/>
                  </a:lnTo>
                  <a:lnTo>
                    <a:pt x="19298" y="21543"/>
                  </a:lnTo>
                  <a:lnTo>
                    <a:pt x="19654" y="21487"/>
                  </a:lnTo>
                  <a:lnTo>
                    <a:pt x="20002" y="21373"/>
                  </a:lnTo>
                  <a:lnTo>
                    <a:pt x="20341" y="21203"/>
                  </a:lnTo>
                  <a:lnTo>
                    <a:pt x="20672" y="20976"/>
                  </a:lnTo>
                  <a:lnTo>
                    <a:pt x="21302" y="20523"/>
                  </a:lnTo>
                  <a:lnTo>
                    <a:pt x="21600" y="20239"/>
                  </a:lnTo>
                  <a:close/>
                </a:path>
              </a:pathLst>
            </a:custGeom>
            <a:solidFill>
              <a:srgbClr val="EEECE1">
                <a:alpha val="3999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189" name="Shape 189"/>
            <p:cNvSpPr/>
            <p:nvPr/>
          </p:nvSpPr>
          <p:spPr>
            <a:xfrm>
              <a:off x="2620962" y="28575"/>
              <a:ext cx="5473701" cy="776288"/>
            </a:xfrm>
            <a:custGeom>
              <a:avLst/>
              <a:gdLst/>
              <a:ahLst/>
              <a:cxnLst>
                <a:cxn ang="0">
                  <a:pos x="wd2" y="hd2"/>
                </a:cxn>
                <a:cxn ang="5400000">
                  <a:pos x="wd2" y="hd2"/>
                </a:cxn>
                <a:cxn ang="10800000">
                  <a:pos x="wd2" y="hd2"/>
                </a:cxn>
                <a:cxn ang="16200000">
                  <a:pos x="wd2" y="hd2"/>
                </a:cxn>
              </a:cxnLst>
              <a:rect l="0" t="0" r="r" b="b"/>
              <a:pathLst>
                <a:path w="21600" h="21600" extrusionOk="0">
                  <a:moveTo>
                    <a:pt x="0" y="2179"/>
                  </a:moveTo>
                  <a:lnTo>
                    <a:pt x="76" y="2054"/>
                  </a:lnTo>
                  <a:lnTo>
                    <a:pt x="302" y="1743"/>
                  </a:lnTo>
                  <a:lnTo>
                    <a:pt x="689" y="1307"/>
                  </a:lnTo>
                  <a:lnTo>
                    <a:pt x="941" y="1058"/>
                  </a:lnTo>
                  <a:lnTo>
                    <a:pt x="1235" y="809"/>
                  </a:lnTo>
                  <a:lnTo>
                    <a:pt x="1562" y="622"/>
                  </a:lnTo>
                  <a:lnTo>
                    <a:pt x="1940" y="436"/>
                  </a:lnTo>
                  <a:lnTo>
                    <a:pt x="2351" y="249"/>
                  </a:lnTo>
                  <a:lnTo>
                    <a:pt x="2813" y="124"/>
                  </a:lnTo>
                  <a:lnTo>
                    <a:pt x="3317" y="62"/>
                  </a:lnTo>
                  <a:lnTo>
                    <a:pt x="3863" y="0"/>
                  </a:lnTo>
                  <a:lnTo>
                    <a:pt x="4451" y="62"/>
                  </a:lnTo>
                  <a:lnTo>
                    <a:pt x="5081" y="187"/>
                  </a:lnTo>
                  <a:lnTo>
                    <a:pt x="5761" y="436"/>
                  </a:lnTo>
                  <a:lnTo>
                    <a:pt x="6483" y="747"/>
                  </a:lnTo>
                  <a:lnTo>
                    <a:pt x="7248" y="1245"/>
                  </a:lnTo>
                  <a:lnTo>
                    <a:pt x="8062" y="1805"/>
                  </a:lnTo>
                  <a:lnTo>
                    <a:pt x="8927" y="2490"/>
                  </a:lnTo>
                  <a:lnTo>
                    <a:pt x="9834" y="3299"/>
                  </a:lnTo>
                  <a:lnTo>
                    <a:pt x="10792" y="4295"/>
                  </a:lnTo>
                  <a:lnTo>
                    <a:pt x="11791" y="5416"/>
                  </a:lnTo>
                  <a:lnTo>
                    <a:pt x="12841" y="6723"/>
                  </a:lnTo>
                  <a:lnTo>
                    <a:pt x="13941" y="8279"/>
                  </a:lnTo>
                  <a:lnTo>
                    <a:pt x="15091" y="9960"/>
                  </a:lnTo>
                  <a:lnTo>
                    <a:pt x="16292" y="11827"/>
                  </a:lnTo>
                  <a:lnTo>
                    <a:pt x="17544" y="13944"/>
                  </a:lnTo>
                  <a:lnTo>
                    <a:pt x="18845" y="16247"/>
                  </a:lnTo>
                  <a:lnTo>
                    <a:pt x="20198" y="18799"/>
                  </a:lnTo>
                  <a:lnTo>
                    <a:pt x="21600" y="2160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190" name="Shape 190"/>
            <p:cNvSpPr/>
            <p:nvPr/>
          </p:nvSpPr>
          <p:spPr>
            <a:xfrm>
              <a:off x="5405437" y="15874"/>
              <a:ext cx="3311526" cy="65246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25" y="20712"/>
                  </a:lnTo>
                  <a:lnTo>
                    <a:pt x="2332" y="18419"/>
                  </a:lnTo>
                  <a:lnTo>
                    <a:pt x="3512" y="16866"/>
                  </a:lnTo>
                  <a:lnTo>
                    <a:pt x="4872" y="15164"/>
                  </a:lnTo>
                  <a:lnTo>
                    <a:pt x="6386" y="13315"/>
                  </a:lnTo>
                  <a:lnTo>
                    <a:pt x="8010" y="11318"/>
                  </a:lnTo>
                  <a:lnTo>
                    <a:pt x="9731" y="9395"/>
                  </a:lnTo>
                  <a:lnTo>
                    <a:pt x="11494" y="7471"/>
                  </a:lnTo>
                  <a:lnTo>
                    <a:pt x="13299" y="5696"/>
                  </a:lnTo>
                  <a:lnTo>
                    <a:pt x="15089" y="3995"/>
                  </a:lnTo>
                  <a:lnTo>
                    <a:pt x="15978" y="3255"/>
                  </a:lnTo>
                  <a:lnTo>
                    <a:pt x="16839" y="2515"/>
                  </a:lnTo>
                  <a:lnTo>
                    <a:pt x="17699" y="1923"/>
                  </a:lnTo>
                  <a:lnTo>
                    <a:pt x="18532" y="1332"/>
                  </a:lnTo>
                  <a:lnTo>
                    <a:pt x="19351" y="888"/>
                  </a:lnTo>
                  <a:lnTo>
                    <a:pt x="20129" y="518"/>
                  </a:lnTo>
                  <a:lnTo>
                    <a:pt x="20878" y="222"/>
                  </a:lnTo>
                  <a:lnTo>
                    <a:pt x="21600" y="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191" name="Shape 191"/>
            <p:cNvSpPr/>
            <p:nvPr/>
          </p:nvSpPr>
          <p:spPr>
            <a:xfrm>
              <a:off x="0" y="0"/>
              <a:ext cx="8723313" cy="1331913"/>
            </a:xfrm>
            <a:custGeom>
              <a:avLst/>
              <a:gdLst/>
              <a:ahLst/>
              <a:cxnLst>
                <a:cxn ang="0">
                  <a:pos x="wd2" y="hd2"/>
                </a:cxn>
                <a:cxn ang="5400000">
                  <a:pos x="wd2" y="hd2"/>
                </a:cxn>
                <a:cxn ang="10800000">
                  <a:pos x="wd2" y="hd2"/>
                </a:cxn>
                <a:cxn ang="16200000">
                  <a:pos x="wd2" y="hd2"/>
                </a:cxn>
              </a:cxnLst>
              <a:rect l="0" t="0" r="r" b="b"/>
              <a:pathLst>
                <a:path w="21600" h="21600" extrusionOk="0">
                  <a:moveTo>
                    <a:pt x="21589" y="9278"/>
                  </a:moveTo>
                  <a:lnTo>
                    <a:pt x="21389" y="9821"/>
                  </a:lnTo>
                  <a:lnTo>
                    <a:pt x="21189" y="10329"/>
                  </a:lnTo>
                  <a:lnTo>
                    <a:pt x="20978" y="10800"/>
                  </a:lnTo>
                  <a:lnTo>
                    <a:pt x="20762" y="11235"/>
                  </a:lnTo>
                  <a:lnTo>
                    <a:pt x="20541" y="11670"/>
                  </a:lnTo>
                  <a:lnTo>
                    <a:pt x="20309" y="12068"/>
                  </a:lnTo>
                  <a:lnTo>
                    <a:pt x="20071" y="12395"/>
                  </a:lnTo>
                  <a:lnTo>
                    <a:pt x="19824" y="12721"/>
                  </a:lnTo>
                  <a:lnTo>
                    <a:pt x="19565" y="13011"/>
                  </a:lnTo>
                  <a:lnTo>
                    <a:pt x="19297" y="13228"/>
                  </a:lnTo>
                  <a:lnTo>
                    <a:pt x="19017" y="13446"/>
                  </a:lnTo>
                  <a:lnTo>
                    <a:pt x="18727" y="13591"/>
                  </a:lnTo>
                  <a:lnTo>
                    <a:pt x="18427" y="13736"/>
                  </a:lnTo>
                  <a:lnTo>
                    <a:pt x="18111" y="13808"/>
                  </a:lnTo>
                  <a:lnTo>
                    <a:pt x="17784" y="13808"/>
                  </a:lnTo>
                  <a:lnTo>
                    <a:pt x="17441" y="13772"/>
                  </a:lnTo>
                  <a:lnTo>
                    <a:pt x="17083" y="13699"/>
                  </a:lnTo>
                  <a:lnTo>
                    <a:pt x="16714" y="13591"/>
                  </a:lnTo>
                  <a:lnTo>
                    <a:pt x="16329" y="13409"/>
                  </a:lnTo>
                  <a:lnTo>
                    <a:pt x="15923" y="13156"/>
                  </a:lnTo>
                  <a:lnTo>
                    <a:pt x="15502" y="12866"/>
                  </a:lnTo>
                  <a:lnTo>
                    <a:pt x="15064" y="12503"/>
                  </a:lnTo>
                  <a:lnTo>
                    <a:pt x="14611" y="12105"/>
                  </a:lnTo>
                  <a:lnTo>
                    <a:pt x="14136" y="11634"/>
                  </a:lnTo>
                  <a:lnTo>
                    <a:pt x="13641" y="11090"/>
                  </a:lnTo>
                  <a:lnTo>
                    <a:pt x="13130" y="10474"/>
                  </a:lnTo>
                  <a:lnTo>
                    <a:pt x="12592" y="9785"/>
                  </a:lnTo>
                  <a:lnTo>
                    <a:pt x="12039" y="9060"/>
                  </a:lnTo>
                  <a:lnTo>
                    <a:pt x="11459" y="8227"/>
                  </a:lnTo>
                  <a:lnTo>
                    <a:pt x="10863" y="7357"/>
                  </a:lnTo>
                  <a:lnTo>
                    <a:pt x="10241" y="6415"/>
                  </a:lnTo>
                  <a:lnTo>
                    <a:pt x="9593" y="5364"/>
                  </a:lnTo>
                  <a:lnTo>
                    <a:pt x="8950" y="4349"/>
                  </a:lnTo>
                  <a:lnTo>
                    <a:pt x="8328" y="3479"/>
                  </a:lnTo>
                  <a:lnTo>
                    <a:pt x="7732" y="2682"/>
                  </a:lnTo>
                  <a:lnTo>
                    <a:pt x="7163" y="2030"/>
                  </a:lnTo>
                  <a:lnTo>
                    <a:pt x="6620" y="1486"/>
                  </a:lnTo>
                  <a:lnTo>
                    <a:pt x="6098" y="1015"/>
                  </a:lnTo>
                  <a:lnTo>
                    <a:pt x="5603" y="652"/>
                  </a:lnTo>
                  <a:lnTo>
                    <a:pt x="5134" y="362"/>
                  </a:lnTo>
                  <a:lnTo>
                    <a:pt x="4681" y="181"/>
                  </a:lnTo>
                  <a:lnTo>
                    <a:pt x="4259" y="36"/>
                  </a:lnTo>
                  <a:lnTo>
                    <a:pt x="3853" y="0"/>
                  </a:lnTo>
                  <a:lnTo>
                    <a:pt x="3473" y="0"/>
                  </a:lnTo>
                  <a:lnTo>
                    <a:pt x="3115" y="72"/>
                  </a:lnTo>
                  <a:lnTo>
                    <a:pt x="2778" y="181"/>
                  </a:lnTo>
                  <a:lnTo>
                    <a:pt x="2461" y="362"/>
                  </a:lnTo>
                  <a:lnTo>
                    <a:pt x="2166" y="544"/>
                  </a:lnTo>
                  <a:lnTo>
                    <a:pt x="1887" y="797"/>
                  </a:lnTo>
                  <a:lnTo>
                    <a:pt x="1634" y="1051"/>
                  </a:lnTo>
                  <a:lnTo>
                    <a:pt x="1397" y="1341"/>
                  </a:lnTo>
                  <a:lnTo>
                    <a:pt x="1186" y="1667"/>
                  </a:lnTo>
                  <a:lnTo>
                    <a:pt x="986" y="1957"/>
                  </a:lnTo>
                  <a:lnTo>
                    <a:pt x="812" y="2283"/>
                  </a:lnTo>
                  <a:lnTo>
                    <a:pt x="654" y="2609"/>
                  </a:lnTo>
                  <a:lnTo>
                    <a:pt x="511" y="2899"/>
                  </a:lnTo>
                  <a:lnTo>
                    <a:pt x="390" y="3189"/>
                  </a:lnTo>
                  <a:lnTo>
                    <a:pt x="127" y="3914"/>
                  </a:lnTo>
                  <a:lnTo>
                    <a:pt x="0" y="4349"/>
                  </a:lnTo>
                  <a:lnTo>
                    <a:pt x="0" y="21600"/>
                  </a:lnTo>
                  <a:lnTo>
                    <a:pt x="21589" y="21600"/>
                  </a:lnTo>
                  <a:lnTo>
                    <a:pt x="21600" y="21491"/>
                  </a:lnTo>
                  <a:lnTo>
                    <a:pt x="21600" y="9242"/>
                  </a:lnTo>
                  <a:lnTo>
                    <a:pt x="21589" y="9278"/>
                  </a:lnTo>
                  <a:close/>
                </a:path>
              </a:pathLst>
            </a:custGeom>
            <a:solidFill>
              <a:srgbClr val="FFFFFF"/>
            </a:solidFill>
            <a:ln w="12700" cap="flat">
              <a:noFill/>
              <a:miter lim="400000"/>
            </a:ln>
            <a:effectLst/>
          </p:spPr>
          <p:txBody>
            <a:bodyPr wrap="square" lIns="0" tIns="0" rIns="0" bIns="0" numCol="1" anchor="t">
              <a:noAutofit/>
            </a:bodyPr>
            <a:lstStyle/>
            <a:p>
              <a:pPr lvl="0">
                <a:defRPr>
                  <a:solidFill>
                    <a:srgbClr val="0F5494"/>
                  </a:solidFill>
                </a:defRPr>
              </a:pPr>
              <a:endParaRPr/>
            </a:p>
          </p:txBody>
        </p:sp>
      </p:grpSp>
      <p:sp>
        <p:nvSpPr>
          <p:cNvPr id="193" name="Shape 193"/>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194" name="Shape 194"/>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195" name="Shape 195"/>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2" name="Shape 22"/>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23" name="Shape 23"/>
          <p:cNvSpPr>
            <a:spLocks noGrp="1"/>
          </p:cNvSpPr>
          <p:nvPr>
            <p:ph type="sldNum" sz="quarter" idx="2"/>
          </p:nvPr>
        </p:nvSpPr>
        <p:spPr>
          <a:prstGeom prst="rect">
            <a:avLst/>
          </a:prstGeom>
        </p:spPr>
        <p:txBody>
          <a:bodyPr/>
          <a:lstStyle/>
          <a:p>
            <a:pPr lvl="0"/>
            <a:fld id="{86CB4B4D-7CA3-9044-876B-883B54F8677D}" type="slidenum">
              <a:t>‹#›</a:t>
            </a:fld>
            <a:endParaRPr/>
          </a:p>
        </p:txBody>
      </p:sp>
      <p:sp>
        <p:nvSpPr>
          <p:cNvPr id="24" name="Shape 24"/>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26" name="Shape 26"/>
          <p:cNvSpPr/>
          <p:nvPr/>
        </p:nvSpPr>
        <p:spPr>
          <a:xfrm>
            <a:off x="0" y="981075"/>
            <a:ext cx="9180513" cy="5876925"/>
          </a:xfrm>
          <a:prstGeom prst="rect">
            <a:avLst/>
          </a:prstGeom>
          <a:solidFill>
            <a:srgbClr val="0F5494"/>
          </a:solidFill>
          <a:ln w="25400">
            <a:solidFill>
              <a:srgbClr val="0F5494"/>
            </a:solidFill>
            <a:round/>
          </a:ln>
          <a:effectLst>
            <a:outerShdw blurRad="63500" dist="23000" dir="5400000" rotWithShape="0">
              <a:srgbClr val="000000">
                <a:alpha val="34997"/>
              </a:srgbClr>
            </a:outerShdw>
          </a:effectLst>
        </p:spPr>
        <p:txBody>
          <a:bodyPr lIns="0" tIns="0" rIns="0" bIns="0" anchor="ctr"/>
          <a:lstStyle/>
          <a:p>
            <a:pPr lvl="0" algn="ctr" defTabSz="457200">
              <a:defRPr sz="1800">
                <a:solidFill>
                  <a:srgbClr val="FFFFFF"/>
                </a:solidFill>
              </a:defRPr>
            </a:pPr>
            <a:endParaRPr/>
          </a:p>
        </p:txBody>
      </p:sp>
      <p:pic>
        <p:nvPicPr>
          <p:cNvPr id="27" name="LOGO CE-EN-quadri.pdf" descr="LOGO CE-EN-quadri.eps"/>
          <p:cNvPicPr/>
          <p:nvPr/>
        </p:nvPicPr>
        <p:blipFill>
          <a:blip r:embed="rId2">
            <a:extLst/>
          </a:blip>
          <a:stretch>
            <a:fillRect/>
          </a:stretch>
        </p:blipFill>
        <p:spPr>
          <a:xfrm>
            <a:off x="3957637" y="258762"/>
            <a:ext cx="1436688" cy="998538"/>
          </a:xfrm>
          <a:prstGeom prst="rect">
            <a:avLst/>
          </a:prstGeom>
          <a:ln w="12700">
            <a:miter lim="400000"/>
          </a:ln>
        </p:spPr>
      </p:pic>
      <p:sp>
        <p:nvSpPr>
          <p:cNvPr id="28" name="Shape 28"/>
          <p:cNvSpPr/>
          <p:nvPr/>
        </p:nvSpPr>
        <p:spPr>
          <a:xfrm>
            <a:off x="4267200" y="6659562"/>
            <a:ext cx="611188" cy="215901"/>
          </a:xfrm>
          <a:prstGeom prst="rect">
            <a:avLst/>
          </a:prstGeom>
          <a:solidFill>
            <a:srgbClr val="133176"/>
          </a:solidFill>
          <a:ln>
            <a:solidFill>
              <a:srgbClr val="133176"/>
            </a:solidFill>
            <a:round/>
          </a:ln>
          <a:effectLst>
            <a:outerShdw blurRad="38100" dist="23000" dir="5400000" rotWithShape="0">
              <a:srgbClr val="000000">
                <a:alpha val="34999"/>
              </a:srgbClr>
            </a:outerShdw>
          </a:effectLst>
        </p:spPr>
        <p:txBody>
          <a:bodyPr lIns="0" tIns="0" rIns="0" bIns="0" anchor="ctr"/>
          <a:lstStyle/>
          <a:p>
            <a:pPr lvl="0" algn="ctr" defTabSz="457200">
              <a:defRPr sz="1800">
                <a:solidFill>
                  <a:srgbClr val="FFFFFF"/>
                </a:solidFill>
              </a:defRPr>
            </a:pPr>
            <a:endParaRPr/>
          </a:p>
        </p:txBody>
      </p:sp>
      <p:sp>
        <p:nvSpPr>
          <p:cNvPr id="29" name="Shape 29"/>
          <p:cNvSpPr>
            <a:spLocks noGrp="1"/>
          </p:cNvSpPr>
          <p:nvPr>
            <p:ph type="sldNum" sz="quarter" idx="2"/>
          </p:nvPr>
        </p:nvSpPr>
        <p:spPr>
          <a:xfrm>
            <a:off x="6553200" y="6245225"/>
            <a:ext cx="2133600" cy="307340"/>
          </a:xfrm>
          <a:prstGeom prst="rect">
            <a:avLst/>
          </a:prstGeom>
        </p:spPr>
        <p:txBody>
          <a:bodyPr anchor="t"/>
          <a:lstStyle>
            <a:lvl1pPr algn="r" defTabSz="914400">
              <a:defRPr sz="1400">
                <a:solidFill>
                  <a:srgbClr val="FFFFFF"/>
                </a:solidFill>
                <a:latin typeface="Verdana"/>
                <a:ea typeface="Verdana"/>
                <a:cs typeface="Verdana"/>
                <a:sym typeface="Verdana"/>
              </a:defRPr>
            </a:lvl1pPr>
          </a:lstStyle>
          <a:p>
            <a:pPr lvl="0"/>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31" name="Shape 31"/>
          <p:cNvSpPr/>
          <p:nvPr/>
        </p:nvSpPr>
        <p:spPr>
          <a:xfrm>
            <a:off x="228600" y="228600"/>
            <a:ext cx="8696325" cy="6035675"/>
          </a:xfrm>
          <a:prstGeom prst="roundRect">
            <a:avLst>
              <a:gd name="adj" fmla="val 1273"/>
            </a:avLst>
          </a:prstGeom>
          <a:gradFill>
            <a:gsLst>
              <a:gs pos="0">
                <a:srgbClr val="95B3D7"/>
              </a:gs>
              <a:gs pos="100000">
                <a:srgbClr val="376092"/>
              </a:gs>
            </a:gsLst>
            <a:lin ang="16200000"/>
          </a:gradFill>
          <a:ln w="12700">
            <a:miter lim="400000"/>
          </a:ln>
        </p:spPr>
        <p:txBody>
          <a:bodyPr lIns="0" tIns="0" rIns="0" bIns="0" anchor="ctr"/>
          <a:lstStyle/>
          <a:p>
            <a:pPr lvl="0" algn="ctr" defTabSz="457200">
              <a:defRPr sz="1800">
                <a:solidFill>
                  <a:srgbClr val="FFFFFF"/>
                </a:solidFill>
                <a:latin typeface="Calibri"/>
                <a:ea typeface="Calibri"/>
                <a:cs typeface="Calibri"/>
                <a:sym typeface="Calibri"/>
              </a:defRPr>
            </a:pPr>
            <a:endParaRPr/>
          </a:p>
        </p:txBody>
      </p:sp>
      <p:grpSp>
        <p:nvGrpSpPr>
          <p:cNvPr id="37" name="Group 37"/>
          <p:cNvGrpSpPr/>
          <p:nvPr/>
        </p:nvGrpSpPr>
        <p:grpSpPr>
          <a:xfrm>
            <a:off x="211137" y="5354637"/>
            <a:ext cx="8723313" cy="1330326"/>
            <a:chOff x="0" y="0"/>
            <a:chExt cx="8723312" cy="1330325"/>
          </a:xfrm>
        </p:grpSpPr>
        <p:sp>
          <p:nvSpPr>
            <p:cNvPr id="32" name="Shape 32"/>
            <p:cNvSpPr/>
            <p:nvPr/>
          </p:nvSpPr>
          <p:spPr>
            <a:xfrm>
              <a:off x="5843587" y="144462"/>
              <a:ext cx="2879726" cy="714376"/>
            </a:xfrm>
            <a:custGeom>
              <a:avLst/>
              <a:gdLst/>
              <a:ahLst/>
              <a:cxnLst>
                <a:cxn ang="0">
                  <a:pos x="wd2" y="hd2"/>
                </a:cxn>
                <a:cxn ang="5400000">
                  <a:pos x="wd2" y="hd2"/>
                </a:cxn>
                <a:cxn ang="10800000">
                  <a:pos x="wd2" y="hd2"/>
                </a:cxn>
                <a:cxn ang="16200000">
                  <a:pos x="wd2" y="hd2"/>
                </a:cxn>
              </a:cxnLst>
              <a:rect l="0" t="0" r="r" b="b"/>
              <a:pathLst>
                <a:path w="21600" h="21600" extrusionOk="0">
                  <a:moveTo>
                    <a:pt x="21552" y="0"/>
                  </a:moveTo>
                  <a:lnTo>
                    <a:pt x="20642" y="607"/>
                  </a:lnTo>
                  <a:lnTo>
                    <a:pt x="19716" y="1282"/>
                  </a:lnTo>
                  <a:lnTo>
                    <a:pt x="18774" y="2025"/>
                  </a:lnTo>
                  <a:lnTo>
                    <a:pt x="17800" y="2767"/>
                  </a:lnTo>
                  <a:lnTo>
                    <a:pt x="16811" y="3645"/>
                  </a:lnTo>
                  <a:lnTo>
                    <a:pt x="15789" y="4522"/>
                  </a:lnTo>
                  <a:lnTo>
                    <a:pt x="14751" y="5535"/>
                  </a:lnTo>
                  <a:lnTo>
                    <a:pt x="13682" y="6548"/>
                  </a:lnTo>
                  <a:lnTo>
                    <a:pt x="11750" y="8505"/>
                  </a:lnTo>
                  <a:lnTo>
                    <a:pt x="9866" y="10260"/>
                  </a:lnTo>
                  <a:lnTo>
                    <a:pt x="8062" y="11880"/>
                  </a:lnTo>
                  <a:lnTo>
                    <a:pt x="6322" y="13433"/>
                  </a:lnTo>
                  <a:lnTo>
                    <a:pt x="4662" y="14782"/>
                  </a:lnTo>
                  <a:lnTo>
                    <a:pt x="3049" y="15998"/>
                  </a:lnTo>
                  <a:lnTo>
                    <a:pt x="1501" y="17145"/>
                  </a:lnTo>
                  <a:lnTo>
                    <a:pt x="0" y="18158"/>
                  </a:lnTo>
                  <a:lnTo>
                    <a:pt x="1038" y="18765"/>
                  </a:lnTo>
                  <a:lnTo>
                    <a:pt x="2027" y="19305"/>
                  </a:lnTo>
                  <a:lnTo>
                    <a:pt x="2985" y="19778"/>
                  </a:lnTo>
                  <a:lnTo>
                    <a:pt x="3927" y="20183"/>
                  </a:lnTo>
                  <a:lnTo>
                    <a:pt x="4837" y="20588"/>
                  </a:lnTo>
                  <a:lnTo>
                    <a:pt x="5715" y="20858"/>
                  </a:lnTo>
                  <a:lnTo>
                    <a:pt x="6561" y="21128"/>
                  </a:lnTo>
                  <a:lnTo>
                    <a:pt x="7392" y="21330"/>
                  </a:lnTo>
                  <a:lnTo>
                    <a:pt x="8206" y="21465"/>
                  </a:lnTo>
                  <a:lnTo>
                    <a:pt x="8988" y="21533"/>
                  </a:lnTo>
                  <a:lnTo>
                    <a:pt x="9738" y="21600"/>
                  </a:lnTo>
                  <a:lnTo>
                    <a:pt x="10473" y="21600"/>
                  </a:lnTo>
                  <a:lnTo>
                    <a:pt x="11191" y="21533"/>
                  </a:lnTo>
                  <a:lnTo>
                    <a:pt x="11894" y="21465"/>
                  </a:lnTo>
                  <a:lnTo>
                    <a:pt x="12564" y="21330"/>
                  </a:lnTo>
                  <a:lnTo>
                    <a:pt x="13219" y="21128"/>
                  </a:lnTo>
                  <a:lnTo>
                    <a:pt x="13841" y="20925"/>
                  </a:lnTo>
                  <a:lnTo>
                    <a:pt x="14464" y="20655"/>
                  </a:lnTo>
                  <a:lnTo>
                    <a:pt x="15645" y="19980"/>
                  </a:lnTo>
                  <a:lnTo>
                    <a:pt x="16763" y="19170"/>
                  </a:lnTo>
                  <a:lnTo>
                    <a:pt x="17816" y="18225"/>
                  </a:lnTo>
                  <a:lnTo>
                    <a:pt x="18327" y="17685"/>
                  </a:lnTo>
                  <a:lnTo>
                    <a:pt x="18822" y="17145"/>
                  </a:lnTo>
                  <a:lnTo>
                    <a:pt x="19780" y="15930"/>
                  </a:lnTo>
                  <a:lnTo>
                    <a:pt x="20690" y="14580"/>
                  </a:lnTo>
                  <a:lnTo>
                    <a:pt x="21568" y="13163"/>
                  </a:lnTo>
                  <a:lnTo>
                    <a:pt x="21600" y="13095"/>
                  </a:lnTo>
                  <a:lnTo>
                    <a:pt x="21600" y="0"/>
                  </a:lnTo>
                  <a:lnTo>
                    <a:pt x="21552" y="0"/>
                  </a:lnTo>
                  <a:close/>
                </a:path>
              </a:pathLst>
            </a:custGeom>
            <a:solidFill>
              <a:srgbClr val="EEECE1">
                <a:alpha val="2901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33" name="Shape 33"/>
            <p:cNvSpPr/>
            <p:nvPr/>
          </p:nvSpPr>
          <p:spPr>
            <a:xfrm>
              <a:off x="2411412" y="17462"/>
              <a:ext cx="5551488" cy="849314"/>
            </a:xfrm>
            <a:custGeom>
              <a:avLst/>
              <a:gdLst/>
              <a:ahLst/>
              <a:cxnLst>
                <a:cxn ang="0">
                  <a:pos x="wd2" y="hd2"/>
                </a:cxn>
                <a:cxn ang="5400000">
                  <a:pos x="wd2" y="hd2"/>
                </a:cxn>
                <a:cxn ang="10800000">
                  <a:pos x="wd2" y="hd2"/>
                </a:cxn>
                <a:cxn ang="16200000">
                  <a:pos x="wd2" y="hd2"/>
                </a:cxn>
              </a:cxnLst>
              <a:rect l="0" t="0" r="r" b="b"/>
              <a:pathLst>
                <a:path w="21600" h="21600" extrusionOk="0">
                  <a:moveTo>
                    <a:pt x="21600" y="20239"/>
                  </a:moveTo>
                  <a:lnTo>
                    <a:pt x="21128" y="19843"/>
                  </a:lnTo>
                  <a:lnTo>
                    <a:pt x="20639" y="19446"/>
                  </a:lnTo>
                  <a:lnTo>
                    <a:pt x="19621" y="18482"/>
                  </a:lnTo>
                  <a:lnTo>
                    <a:pt x="18544" y="17291"/>
                  </a:lnTo>
                  <a:lnTo>
                    <a:pt x="17409" y="15987"/>
                  </a:lnTo>
                  <a:lnTo>
                    <a:pt x="16208" y="14400"/>
                  </a:lnTo>
                  <a:lnTo>
                    <a:pt x="14941" y="12643"/>
                  </a:lnTo>
                  <a:lnTo>
                    <a:pt x="13608" y="10602"/>
                  </a:lnTo>
                  <a:lnTo>
                    <a:pt x="12200" y="8391"/>
                  </a:lnTo>
                  <a:lnTo>
                    <a:pt x="11645" y="7540"/>
                  </a:lnTo>
                  <a:lnTo>
                    <a:pt x="11106" y="6690"/>
                  </a:lnTo>
                  <a:lnTo>
                    <a:pt x="10063" y="5216"/>
                  </a:lnTo>
                  <a:lnTo>
                    <a:pt x="9558" y="4592"/>
                  </a:lnTo>
                  <a:lnTo>
                    <a:pt x="9069" y="3969"/>
                  </a:lnTo>
                  <a:lnTo>
                    <a:pt x="8589" y="3402"/>
                  </a:lnTo>
                  <a:lnTo>
                    <a:pt x="8117" y="2891"/>
                  </a:lnTo>
                  <a:lnTo>
                    <a:pt x="7661" y="2438"/>
                  </a:lnTo>
                  <a:lnTo>
                    <a:pt x="7206" y="2041"/>
                  </a:lnTo>
                  <a:lnTo>
                    <a:pt x="6344" y="1304"/>
                  </a:lnTo>
                  <a:lnTo>
                    <a:pt x="5524" y="794"/>
                  </a:lnTo>
                  <a:lnTo>
                    <a:pt x="4754" y="397"/>
                  </a:lnTo>
                  <a:lnTo>
                    <a:pt x="4017" y="113"/>
                  </a:lnTo>
                  <a:lnTo>
                    <a:pt x="3321" y="0"/>
                  </a:lnTo>
                  <a:lnTo>
                    <a:pt x="2667" y="0"/>
                  </a:lnTo>
                  <a:lnTo>
                    <a:pt x="2054" y="113"/>
                  </a:lnTo>
                  <a:lnTo>
                    <a:pt x="1483" y="283"/>
                  </a:lnTo>
                  <a:lnTo>
                    <a:pt x="952" y="567"/>
                  </a:lnTo>
                  <a:lnTo>
                    <a:pt x="456" y="907"/>
                  </a:lnTo>
                  <a:lnTo>
                    <a:pt x="0" y="1361"/>
                  </a:lnTo>
                  <a:lnTo>
                    <a:pt x="638" y="1871"/>
                  </a:lnTo>
                  <a:lnTo>
                    <a:pt x="1300" y="2438"/>
                  </a:lnTo>
                  <a:lnTo>
                    <a:pt x="1988" y="3175"/>
                  </a:lnTo>
                  <a:lnTo>
                    <a:pt x="2700" y="3969"/>
                  </a:lnTo>
                  <a:lnTo>
                    <a:pt x="3437" y="4932"/>
                  </a:lnTo>
                  <a:lnTo>
                    <a:pt x="4199" y="5953"/>
                  </a:lnTo>
                  <a:lnTo>
                    <a:pt x="4994" y="7087"/>
                  </a:lnTo>
                  <a:lnTo>
                    <a:pt x="5806" y="8391"/>
                  </a:lnTo>
                  <a:lnTo>
                    <a:pt x="7272" y="10715"/>
                  </a:lnTo>
                  <a:lnTo>
                    <a:pt x="8663" y="12756"/>
                  </a:lnTo>
                  <a:lnTo>
                    <a:pt x="9972" y="14627"/>
                  </a:lnTo>
                  <a:lnTo>
                    <a:pt x="10610" y="15420"/>
                  </a:lnTo>
                  <a:lnTo>
                    <a:pt x="11214" y="16214"/>
                  </a:lnTo>
                  <a:lnTo>
                    <a:pt x="11810" y="16951"/>
                  </a:lnTo>
                  <a:lnTo>
                    <a:pt x="12390" y="17575"/>
                  </a:lnTo>
                  <a:lnTo>
                    <a:pt x="12953" y="18198"/>
                  </a:lnTo>
                  <a:lnTo>
                    <a:pt x="13500" y="18765"/>
                  </a:lnTo>
                  <a:lnTo>
                    <a:pt x="14030" y="19219"/>
                  </a:lnTo>
                  <a:lnTo>
                    <a:pt x="14544" y="19672"/>
                  </a:lnTo>
                  <a:lnTo>
                    <a:pt x="15040" y="20069"/>
                  </a:lnTo>
                  <a:lnTo>
                    <a:pt x="15529" y="20466"/>
                  </a:lnTo>
                  <a:lnTo>
                    <a:pt x="16001" y="20750"/>
                  </a:lnTo>
                  <a:lnTo>
                    <a:pt x="16457" y="20976"/>
                  </a:lnTo>
                  <a:lnTo>
                    <a:pt x="16896" y="21203"/>
                  </a:lnTo>
                  <a:lnTo>
                    <a:pt x="17326" y="21373"/>
                  </a:lnTo>
                  <a:lnTo>
                    <a:pt x="17749" y="21487"/>
                  </a:lnTo>
                  <a:lnTo>
                    <a:pt x="18155" y="21600"/>
                  </a:lnTo>
                  <a:lnTo>
                    <a:pt x="18925" y="21600"/>
                  </a:lnTo>
                  <a:lnTo>
                    <a:pt x="19298" y="21543"/>
                  </a:lnTo>
                  <a:lnTo>
                    <a:pt x="19654" y="21487"/>
                  </a:lnTo>
                  <a:lnTo>
                    <a:pt x="20002" y="21373"/>
                  </a:lnTo>
                  <a:lnTo>
                    <a:pt x="20341" y="21203"/>
                  </a:lnTo>
                  <a:lnTo>
                    <a:pt x="20672" y="20976"/>
                  </a:lnTo>
                  <a:lnTo>
                    <a:pt x="21302" y="20523"/>
                  </a:lnTo>
                  <a:lnTo>
                    <a:pt x="21600" y="20239"/>
                  </a:lnTo>
                  <a:close/>
                </a:path>
              </a:pathLst>
            </a:custGeom>
            <a:solidFill>
              <a:srgbClr val="EEECE1">
                <a:alpha val="3999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34" name="Shape 34"/>
            <p:cNvSpPr/>
            <p:nvPr/>
          </p:nvSpPr>
          <p:spPr>
            <a:xfrm>
              <a:off x="2620962" y="28574"/>
              <a:ext cx="5473701" cy="774702"/>
            </a:xfrm>
            <a:custGeom>
              <a:avLst/>
              <a:gdLst/>
              <a:ahLst/>
              <a:cxnLst>
                <a:cxn ang="0">
                  <a:pos x="wd2" y="hd2"/>
                </a:cxn>
                <a:cxn ang="5400000">
                  <a:pos x="wd2" y="hd2"/>
                </a:cxn>
                <a:cxn ang="10800000">
                  <a:pos x="wd2" y="hd2"/>
                </a:cxn>
                <a:cxn ang="16200000">
                  <a:pos x="wd2" y="hd2"/>
                </a:cxn>
              </a:cxnLst>
              <a:rect l="0" t="0" r="r" b="b"/>
              <a:pathLst>
                <a:path w="21600" h="21600" extrusionOk="0">
                  <a:moveTo>
                    <a:pt x="0" y="2179"/>
                  </a:moveTo>
                  <a:lnTo>
                    <a:pt x="76" y="2054"/>
                  </a:lnTo>
                  <a:lnTo>
                    <a:pt x="302" y="1743"/>
                  </a:lnTo>
                  <a:lnTo>
                    <a:pt x="689" y="1307"/>
                  </a:lnTo>
                  <a:lnTo>
                    <a:pt x="941" y="1058"/>
                  </a:lnTo>
                  <a:lnTo>
                    <a:pt x="1235" y="809"/>
                  </a:lnTo>
                  <a:lnTo>
                    <a:pt x="1562" y="622"/>
                  </a:lnTo>
                  <a:lnTo>
                    <a:pt x="1940" y="436"/>
                  </a:lnTo>
                  <a:lnTo>
                    <a:pt x="2351" y="249"/>
                  </a:lnTo>
                  <a:lnTo>
                    <a:pt x="2813" y="124"/>
                  </a:lnTo>
                  <a:lnTo>
                    <a:pt x="3317" y="62"/>
                  </a:lnTo>
                  <a:lnTo>
                    <a:pt x="3863" y="0"/>
                  </a:lnTo>
                  <a:lnTo>
                    <a:pt x="4451" y="62"/>
                  </a:lnTo>
                  <a:lnTo>
                    <a:pt x="5081" y="187"/>
                  </a:lnTo>
                  <a:lnTo>
                    <a:pt x="5761" y="436"/>
                  </a:lnTo>
                  <a:lnTo>
                    <a:pt x="6483" y="747"/>
                  </a:lnTo>
                  <a:lnTo>
                    <a:pt x="7248" y="1245"/>
                  </a:lnTo>
                  <a:lnTo>
                    <a:pt x="8062" y="1805"/>
                  </a:lnTo>
                  <a:lnTo>
                    <a:pt x="8927" y="2490"/>
                  </a:lnTo>
                  <a:lnTo>
                    <a:pt x="9834" y="3299"/>
                  </a:lnTo>
                  <a:lnTo>
                    <a:pt x="10792" y="4295"/>
                  </a:lnTo>
                  <a:lnTo>
                    <a:pt x="11791" y="5416"/>
                  </a:lnTo>
                  <a:lnTo>
                    <a:pt x="12841" y="6723"/>
                  </a:lnTo>
                  <a:lnTo>
                    <a:pt x="13941" y="8279"/>
                  </a:lnTo>
                  <a:lnTo>
                    <a:pt x="15091" y="9960"/>
                  </a:lnTo>
                  <a:lnTo>
                    <a:pt x="16292" y="11827"/>
                  </a:lnTo>
                  <a:lnTo>
                    <a:pt x="17544" y="13944"/>
                  </a:lnTo>
                  <a:lnTo>
                    <a:pt x="18845" y="16247"/>
                  </a:lnTo>
                  <a:lnTo>
                    <a:pt x="20198" y="18799"/>
                  </a:lnTo>
                  <a:lnTo>
                    <a:pt x="21600" y="2160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35" name="Shape 35"/>
            <p:cNvSpPr/>
            <p:nvPr/>
          </p:nvSpPr>
          <p:spPr>
            <a:xfrm>
              <a:off x="5405437" y="15874"/>
              <a:ext cx="3311526" cy="6508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25" y="20712"/>
                  </a:lnTo>
                  <a:lnTo>
                    <a:pt x="2332" y="18419"/>
                  </a:lnTo>
                  <a:lnTo>
                    <a:pt x="3512" y="16866"/>
                  </a:lnTo>
                  <a:lnTo>
                    <a:pt x="4872" y="15164"/>
                  </a:lnTo>
                  <a:lnTo>
                    <a:pt x="6386" y="13315"/>
                  </a:lnTo>
                  <a:lnTo>
                    <a:pt x="8010" y="11318"/>
                  </a:lnTo>
                  <a:lnTo>
                    <a:pt x="9731" y="9395"/>
                  </a:lnTo>
                  <a:lnTo>
                    <a:pt x="11494" y="7471"/>
                  </a:lnTo>
                  <a:lnTo>
                    <a:pt x="13299" y="5696"/>
                  </a:lnTo>
                  <a:lnTo>
                    <a:pt x="15089" y="3995"/>
                  </a:lnTo>
                  <a:lnTo>
                    <a:pt x="15978" y="3255"/>
                  </a:lnTo>
                  <a:lnTo>
                    <a:pt x="16839" y="2515"/>
                  </a:lnTo>
                  <a:lnTo>
                    <a:pt x="17699" y="1923"/>
                  </a:lnTo>
                  <a:lnTo>
                    <a:pt x="18532" y="1332"/>
                  </a:lnTo>
                  <a:lnTo>
                    <a:pt x="19351" y="888"/>
                  </a:lnTo>
                  <a:lnTo>
                    <a:pt x="20129" y="518"/>
                  </a:lnTo>
                  <a:lnTo>
                    <a:pt x="20878" y="222"/>
                  </a:lnTo>
                  <a:lnTo>
                    <a:pt x="21600" y="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36" name="Shape 36"/>
            <p:cNvSpPr/>
            <p:nvPr/>
          </p:nvSpPr>
          <p:spPr>
            <a:xfrm>
              <a:off x="0" y="0"/>
              <a:ext cx="8723313" cy="1330325"/>
            </a:xfrm>
            <a:custGeom>
              <a:avLst/>
              <a:gdLst/>
              <a:ahLst/>
              <a:cxnLst>
                <a:cxn ang="0">
                  <a:pos x="wd2" y="hd2"/>
                </a:cxn>
                <a:cxn ang="5400000">
                  <a:pos x="wd2" y="hd2"/>
                </a:cxn>
                <a:cxn ang="10800000">
                  <a:pos x="wd2" y="hd2"/>
                </a:cxn>
                <a:cxn ang="16200000">
                  <a:pos x="wd2" y="hd2"/>
                </a:cxn>
              </a:cxnLst>
              <a:rect l="0" t="0" r="r" b="b"/>
              <a:pathLst>
                <a:path w="21600" h="21600" extrusionOk="0">
                  <a:moveTo>
                    <a:pt x="21589" y="9278"/>
                  </a:moveTo>
                  <a:lnTo>
                    <a:pt x="21389" y="9821"/>
                  </a:lnTo>
                  <a:lnTo>
                    <a:pt x="21189" y="10329"/>
                  </a:lnTo>
                  <a:lnTo>
                    <a:pt x="20978" y="10800"/>
                  </a:lnTo>
                  <a:lnTo>
                    <a:pt x="20762" y="11235"/>
                  </a:lnTo>
                  <a:lnTo>
                    <a:pt x="20541" y="11670"/>
                  </a:lnTo>
                  <a:lnTo>
                    <a:pt x="20309" y="12068"/>
                  </a:lnTo>
                  <a:lnTo>
                    <a:pt x="20071" y="12395"/>
                  </a:lnTo>
                  <a:lnTo>
                    <a:pt x="19824" y="12721"/>
                  </a:lnTo>
                  <a:lnTo>
                    <a:pt x="19565" y="13011"/>
                  </a:lnTo>
                  <a:lnTo>
                    <a:pt x="19297" y="13228"/>
                  </a:lnTo>
                  <a:lnTo>
                    <a:pt x="19017" y="13446"/>
                  </a:lnTo>
                  <a:lnTo>
                    <a:pt x="18727" y="13591"/>
                  </a:lnTo>
                  <a:lnTo>
                    <a:pt x="18427" y="13736"/>
                  </a:lnTo>
                  <a:lnTo>
                    <a:pt x="18111" y="13808"/>
                  </a:lnTo>
                  <a:lnTo>
                    <a:pt x="17784" y="13808"/>
                  </a:lnTo>
                  <a:lnTo>
                    <a:pt x="17441" y="13772"/>
                  </a:lnTo>
                  <a:lnTo>
                    <a:pt x="17083" y="13699"/>
                  </a:lnTo>
                  <a:lnTo>
                    <a:pt x="16714" y="13591"/>
                  </a:lnTo>
                  <a:lnTo>
                    <a:pt x="16329" y="13409"/>
                  </a:lnTo>
                  <a:lnTo>
                    <a:pt x="15923" y="13156"/>
                  </a:lnTo>
                  <a:lnTo>
                    <a:pt x="15502" y="12866"/>
                  </a:lnTo>
                  <a:lnTo>
                    <a:pt x="15064" y="12503"/>
                  </a:lnTo>
                  <a:lnTo>
                    <a:pt x="14611" y="12105"/>
                  </a:lnTo>
                  <a:lnTo>
                    <a:pt x="14136" y="11634"/>
                  </a:lnTo>
                  <a:lnTo>
                    <a:pt x="13641" y="11090"/>
                  </a:lnTo>
                  <a:lnTo>
                    <a:pt x="13130" y="10474"/>
                  </a:lnTo>
                  <a:lnTo>
                    <a:pt x="12592" y="9785"/>
                  </a:lnTo>
                  <a:lnTo>
                    <a:pt x="12039" y="9060"/>
                  </a:lnTo>
                  <a:lnTo>
                    <a:pt x="11459" y="8227"/>
                  </a:lnTo>
                  <a:lnTo>
                    <a:pt x="10863" y="7357"/>
                  </a:lnTo>
                  <a:lnTo>
                    <a:pt x="10241" y="6415"/>
                  </a:lnTo>
                  <a:lnTo>
                    <a:pt x="9593" y="5364"/>
                  </a:lnTo>
                  <a:lnTo>
                    <a:pt x="8950" y="4349"/>
                  </a:lnTo>
                  <a:lnTo>
                    <a:pt x="8328" y="3479"/>
                  </a:lnTo>
                  <a:lnTo>
                    <a:pt x="7732" y="2682"/>
                  </a:lnTo>
                  <a:lnTo>
                    <a:pt x="7163" y="2030"/>
                  </a:lnTo>
                  <a:lnTo>
                    <a:pt x="6620" y="1486"/>
                  </a:lnTo>
                  <a:lnTo>
                    <a:pt x="6098" y="1015"/>
                  </a:lnTo>
                  <a:lnTo>
                    <a:pt x="5603" y="652"/>
                  </a:lnTo>
                  <a:lnTo>
                    <a:pt x="5134" y="362"/>
                  </a:lnTo>
                  <a:lnTo>
                    <a:pt x="4681" y="181"/>
                  </a:lnTo>
                  <a:lnTo>
                    <a:pt x="4259" y="36"/>
                  </a:lnTo>
                  <a:lnTo>
                    <a:pt x="3853" y="0"/>
                  </a:lnTo>
                  <a:lnTo>
                    <a:pt x="3473" y="0"/>
                  </a:lnTo>
                  <a:lnTo>
                    <a:pt x="3115" y="72"/>
                  </a:lnTo>
                  <a:lnTo>
                    <a:pt x="2778" y="181"/>
                  </a:lnTo>
                  <a:lnTo>
                    <a:pt x="2461" y="362"/>
                  </a:lnTo>
                  <a:lnTo>
                    <a:pt x="2166" y="544"/>
                  </a:lnTo>
                  <a:lnTo>
                    <a:pt x="1887" y="797"/>
                  </a:lnTo>
                  <a:lnTo>
                    <a:pt x="1634" y="1051"/>
                  </a:lnTo>
                  <a:lnTo>
                    <a:pt x="1397" y="1341"/>
                  </a:lnTo>
                  <a:lnTo>
                    <a:pt x="1186" y="1667"/>
                  </a:lnTo>
                  <a:lnTo>
                    <a:pt x="986" y="1957"/>
                  </a:lnTo>
                  <a:lnTo>
                    <a:pt x="812" y="2283"/>
                  </a:lnTo>
                  <a:lnTo>
                    <a:pt x="654" y="2609"/>
                  </a:lnTo>
                  <a:lnTo>
                    <a:pt x="511" y="2899"/>
                  </a:lnTo>
                  <a:lnTo>
                    <a:pt x="390" y="3189"/>
                  </a:lnTo>
                  <a:lnTo>
                    <a:pt x="127" y="3914"/>
                  </a:lnTo>
                  <a:lnTo>
                    <a:pt x="0" y="4349"/>
                  </a:lnTo>
                  <a:lnTo>
                    <a:pt x="0" y="21600"/>
                  </a:lnTo>
                  <a:lnTo>
                    <a:pt x="21589" y="21600"/>
                  </a:lnTo>
                  <a:lnTo>
                    <a:pt x="21600" y="21491"/>
                  </a:lnTo>
                  <a:lnTo>
                    <a:pt x="21600" y="9242"/>
                  </a:lnTo>
                  <a:lnTo>
                    <a:pt x="21589" y="9278"/>
                  </a:lnTo>
                  <a:close/>
                </a:path>
              </a:pathLst>
            </a:custGeom>
            <a:solidFill>
              <a:srgbClr val="FFFFFF"/>
            </a:solidFill>
            <a:ln w="12700" cap="flat">
              <a:noFill/>
              <a:miter lim="400000"/>
            </a:ln>
            <a:effectLst/>
          </p:spPr>
          <p:txBody>
            <a:bodyPr wrap="square" lIns="0" tIns="0" rIns="0" bIns="0" numCol="1" anchor="t">
              <a:noAutofit/>
            </a:bodyPr>
            <a:lstStyle/>
            <a:p>
              <a:pPr lvl="0">
                <a:defRPr>
                  <a:solidFill>
                    <a:srgbClr val="0F5494"/>
                  </a:solidFill>
                </a:defRPr>
              </a:pPr>
              <a:endParaRPr/>
            </a:p>
          </p:txBody>
        </p:sp>
      </p:grpSp>
      <p:sp>
        <p:nvSpPr>
          <p:cNvPr id="38" name="Shape 38"/>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39" name="Shape 39"/>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40" name="Shape 40"/>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42" name="Shape 42"/>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43" name="Shape 43"/>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44" name="Shape 44"/>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46" name="Shape 46"/>
          <p:cNvSpPr/>
          <p:nvPr/>
        </p:nvSpPr>
        <p:spPr>
          <a:xfrm>
            <a:off x="228600" y="228600"/>
            <a:ext cx="8696325" cy="4737100"/>
          </a:xfrm>
          <a:prstGeom prst="roundRect">
            <a:avLst>
              <a:gd name="adj" fmla="val 1273"/>
            </a:avLst>
          </a:prstGeom>
          <a:gradFill>
            <a:gsLst>
              <a:gs pos="0">
                <a:srgbClr val="95B3D7"/>
              </a:gs>
              <a:gs pos="100000">
                <a:srgbClr val="376092"/>
              </a:gs>
            </a:gsLst>
            <a:lin ang="16200000"/>
          </a:gradFill>
          <a:ln w="12700">
            <a:miter lim="400000"/>
          </a:ln>
        </p:spPr>
        <p:txBody>
          <a:bodyPr lIns="0" tIns="0" rIns="0" bIns="0" anchor="ctr"/>
          <a:lstStyle/>
          <a:p>
            <a:pPr lvl="0" algn="ctr" defTabSz="457200">
              <a:defRPr sz="1800">
                <a:solidFill>
                  <a:srgbClr val="FFFFFF"/>
                </a:solidFill>
                <a:latin typeface="Calibri"/>
                <a:ea typeface="Calibri"/>
                <a:cs typeface="Calibri"/>
                <a:sym typeface="Calibri"/>
              </a:defRPr>
            </a:pPr>
            <a:endParaRPr/>
          </a:p>
        </p:txBody>
      </p:sp>
      <p:sp>
        <p:nvSpPr>
          <p:cNvPr id="47" name="Shape 47"/>
          <p:cNvSpPr/>
          <p:nvPr/>
        </p:nvSpPr>
        <p:spPr>
          <a:xfrm>
            <a:off x="6046787" y="4203700"/>
            <a:ext cx="2876551" cy="714375"/>
          </a:xfrm>
          <a:custGeom>
            <a:avLst/>
            <a:gdLst/>
            <a:ahLst/>
            <a:cxnLst>
              <a:cxn ang="0">
                <a:pos x="wd2" y="hd2"/>
              </a:cxn>
              <a:cxn ang="5400000">
                <a:pos x="wd2" y="hd2"/>
              </a:cxn>
              <a:cxn ang="10800000">
                <a:pos x="wd2" y="hd2"/>
              </a:cxn>
              <a:cxn ang="16200000">
                <a:pos x="wd2" y="hd2"/>
              </a:cxn>
            </a:cxnLst>
            <a:rect l="0" t="0" r="r" b="b"/>
            <a:pathLst>
              <a:path w="21600" h="21600" extrusionOk="0">
                <a:moveTo>
                  <a:pt x="21552" y="0"/>
                </a:moveTo>
                <a:lnTo>
                  <a:pt x="20642" y="608"/>
                </a:lnTo>
                <a:lnTo>
                  <a:pt x="19716" y="1282"/>
                </a:lnTo>
                <a:lnTo>
                  <a:pt x="18774" y="2025"/>
                </a:lnTo>
                <a:lnTo>
                  <a:pt x="17800" y="2768"/>
                </a:lnTo>
                <a:lnTo>
                  <a:pt x="16811" y="3645"/>
                </a:lnTo>
                <a:lnTo>
                  <a:pt x="15789" y="4522"/>
                </a:lnTo>
                <a:lnTo>
                  <a:pt x="14751" y="5535"/>
                </a:lnTo>
                <a:lnTo>
                  <a:pt x="13682" y="6548"/>
                </a:lnTo>
                <a:lnTo>
                  <a:pt x="11750" y="8505"/>
                </a:lnTo>
                <a:lnTo>
                  <a:pt x="9866" y="10260"/>
                </a:lnTo>
                <a:lnTo>
                  <a:pt x="8062" y="11880"/>
                </a:lnTo>
                <a:lnTo>
                  <a:pt x="6322" y="13432"/>
                </a:lnTo>
                <a:lnTo>
                  <a:pt x="4662" y="14782"/>
                </a:lnTo>
                <a:lnTo>
                  <a:pt x="3049" y="15998"/>
                </a:lnTo>
                <a:lnTo>
                  <a:pt x="1501" y="17145"/>
                </a:lnTo>
                <a:lnTo>
                  <a:pt x="0" y="18158"/>
                </a:lnTo>
                <a:lnTo>
                  <a:pt x="1038" y="18765"/>
                </a:lnTo>
                <a:lnTo>
                  <a:pt x="2027" y="19305"/>
                </a:lnTo>
                <a:lnTo>
                  <a:pt x="2985" y="19778"/>
                </a:lnTo>
                <a:lnTo>
                  <a:pt x="3927" y="20182"/>
                </a:lnTo>
                <a:lnTo>
                  <a:pt x="4837" y="20588"/>
                </a:lnTo>
                <a:lnTo>
                  <a:pt x="5715" y="20858"/>
                </a:lnTo>
                <a:lnTo>
                  <a:pt x="6561" y="21128"/>
                </a:lnTo>
                <a:lnTo>
                  <a:pt x="7392" y="21330"/>
                </a:lnTo>
                <a:lnTo>
                  <a:pt x="8206" y="21465"/>
                </a:lnTo>
                <a:lnTo>
                  <a:pt x="8988" y="21532"/>
                </a:lnTo>
                <a:lnTo>
                  <a:pt x="9738" y="21600"/>
                </a:lnTo>
                <a:lnTo>
                  <a:pt x="10473" y="21600"/>
                </a:lnTo>
                <a:lnTo>
                  <a:pt x="11191" y="21532"/>
                </a:lnTo>
                <a:lnTo>
                  <a:pt x="11894" y="21465"/>
                </a:lnTo>
                <a:lnTo>
                  <a:pt x="12564" y="21330"/>
                </a:lnTo>
                <a:lnTo>
                  <a:pt x="13219" y="21128"/>
                </a:lnTo>
                <a:lnTo>
                  <a:pt x="13841" y="20925"/>
                </a:lnTo>
                <a:lnTo>
                  <a:pt x="14464" y="20655"/>
                </a:lnTo>
                <a:lnTo>
                  <a:pt x="15645" y="19980"/>
                </a:lnTo>
                <a:lnTo>
                  <a:pt x="16763" y="19170"/>
                </a:lnTo>
                <a:lnTo>
                  <a:pt x="17816" y="18225"/>
                </a:lnTo>
                <a:lnTo>
                  <a:pt x="18327" y="17685"/>
                </a:lnTo>
                <a:lnTo>
                  <a:pt x="18822" y="17145"/>
                </a:lnTo>
                <a:lnTo>
                  <a:pt x="19780" y="15930"/>
                </a:lnTo>
                <a:lnTo>
                  <a:pt x="20690" y="14580"/>
                </a:lnTo>
                <a:lnTo>
                  <a:pt x="21568" y="13162"/>
                </a:lnTo>
                <a:lnTo>
                  <a:pt x="21600" y="13095"/>
                </a:lnTo>
                <a:lnTo>
                  <a:pt x="21600" y="0"/>
                </a:lnTo>
                <a:lnTo>
                  <a:pt x="21552" y="0"/>
                </a:lnTo>
                <a:close/>
              </a:path>
            </a:pathLst>
          </a:custGeom>
          <a:solidFill>
            <a:srgbClr val="EEECE1">
              <a:alpha val="29019"/>
            </a:srgbClr>
          </a:solidFill>
          <a:ln w="12700">
            <a:miter lim="400000"/>
          </a:ln>
        </p:spPr>
        <p:txBody>
          <a:bodyPr lIns="0" tIns="0" rIns="0" bIns="0"/>
          <a:lstStyle/>
          <a:p>
            <a:pPr lvl="0">
              <a:defRPr>
                <a:solidFill>
                  <a:srgbClr val="0F5494"/>
                </a:solidFill>
              </a:defRPr>
            </a:pPr>
            <a:endParaRPr/>
          </a:p>
        </p:txBody>
      </p:sp>
      <p:sp>
        <p:nvSpPr>
          <p:cNvPr id="48" name="Shape 48"/>
          <p:cNvSpPr/>
          <p:nvPr/>
        </p:nvSpPr>
        <p:spPr>
          <a:xfrm>
            <a:off x="2619375" y="4075112"/>
            <a:ext cx="5545138" cy="850901"/>
          </a:xfrm>
          <a:custGeom>
            <a:avLst/>
            <a:gdLst/>
            <a:ahLst/>
            <a:cxnLst>
              <a:cxn ang="0">
                <a:pos x="wd2" y="hd2"/>
              </a:cxn>
              <a:cxn ang="5400000">
                <a:pos x="wd2" y="hd2"/>
              </a:cxn>
              <a:cxn ang="10800000">
                <a:pos x="wd2" y="hd2"/>
              </a:cxn>
              <a:cxn ang="16200000">
                <a:pos x="wd2" y="hd2"/>
              </a:cxn>
            </a:cxnLst>
            <a:rect l="0" t="0" r="r" b="b"/>
            <a:pathLst>
              <a:path w="21600" h="21600" extrusionOk="0">
                <a:moveTo>
                  <a:pt x="21600" y="20239"/>
                </a:moveTo>
                <a:lnTo>
                  <a:pt x="21128" y="19843"/>
                </a:lnTo>
                <a:lnTo>
                  <a:pt x="20639" y="19446"/>
                </a:lnTo>
                <a:lnTo>
                  <a:pt x="19621" y="18482"/>
                </a:lnTo>
                <a:lnTo>
                  <a:pt x="18544" y="17291"/>
                </a:lnTo>
                <a:lnTo>
                  <a:pt x="17409" y="15987"/>
                </a:lnTo>
                <a:lnTo>
                  <a:pt x="16208" y="14400"/>
                </a:lnTo>
                <a:lnTo>
                  <a:pt x="14941" y="12643"/>
                </a:lnTo>
                <a:lnTo>
                  <a:pt x="13608" y="10602"/>
                </a:lnTo>
                <a:lnTo>
                  <a:pt x="12200" y="8391"/>
                </a:lnTo>
                <a:lnTo>
                  <a:pt x="11645" y="7540"/>
                </a:lnTo>
                <a:lnTo>
                  <a:pt x="11106" y="6690"/>
                </a:lnTo>
                <a:lnTo>
                  <a:pt x="10063" y="5216"/>
                </a:lnTo>
                <a:lnTo>
                  <a:pt x="9558" y="4592"/>
                </a:lnTo>
                <a:lnTo>
                  <a:pt x="9069" y="3969"/>
                </a:lnTo>
                <a:lnTo>
                  <a:pt x="8589" y="3402"/>
                </a:lnTo>
                <a:lnTo>
                  <a:pt x="8117" y="2891"/>
                </a:lnTo>
                <a:lnTo>
                  <a:pt x="7661" y="2438"/>
                </a:lnTo>
                <a:lnTo>
                  <a:pt x="7206" y="2041"/>
                </a:lnTo>
                <a:lnTo>
                  <a:pt x="6344" y="1304"/>
                </a:lnTo>
                <a:lnTo>
                  <a:pt x="5524" y="794"/>
                </a:lnTo>
                <a:lnTo>
                  <a:pt x="4754" y="397"/>
                </a:lnTo>
                <a:lnTo>
                  <a:pt x="4017" y="113"/>
                </a:lnTo>
                <a:lnTo>
                  <a:pt x="3321" y="0"/>
                </a:lnTo>
                <a:lnTo>
                  <a:pt x="2667" y="0"/>
                </a:lnTo>
                <a:lnTo>
                  <a:pt x="2054" y="113"/>
                </a:lnTo>
                <a:lnTo>
                  <a:pt x="1483" y="283"/>
                </a:lnTo>
                <a:lnTo>
                  <a:pt x="952" y="567"/>
                </a:lnTo>
                <a:lnTo>
                  <a:pt x="456" y="907"/>
                </a:lnTo>
                <a:lnTo>
                  <a:pt x="0" y="1361"/>
                </a:lnTo>
                <a:lnTo>
                  <a:pt x="638" y="1871"/>
                </a:lnTo>
                <a:lnTo>
                  <a:pt x="1300" y="2438"/>
                </a:lnTo>
                <a:lnTo>
                  <a:pt x="1988" y="3175"/>
                </a:lnTo>
                <a:lnTo>
                  <a:pt x="2700" y="3969"/>
                </a:lnTo>
                <a:lnTo>
                  <a:pt x="3437" y="4932"/>
                </a:lnTo>
                <a:lnTo>
                  <a:pt x="4199" y="5953"/>
                </a:lnTo>
                <a:lnTo>
                  <a:pt x="4994" y="7087"/>
                </a:lnTo>
                <a:lnTo>
                  <a:pt x="5806" y="8391"/>
                </a:lnTo>
                <a:lnTo>
                  <a:pt x="7272" y="10715"/>
                </a:lnTo>
                <a:lnTo>
                  <a:pt x="8663" y="12756"/>
                </a:lnTo>
                <a:lnTo>
                  <a:pt x="9972" y="14627"/>
                </a:lnTo>
                <a:lnTo>
                  <a:pt x="10610" y="15420"/>
                </a:lnTo>
                <a:lnTo>
                  <a:pt x="11214" y="16214"/>
                </a:lnTo>
                <a:lnTo>
                  <a:pt x="11810" y="16951"/>
                </a:lnTo>
                <a:lnTo>
                  <a:pt x="12390" y="17575"/>
                </a:lnTo>
                <a:lnTo>
                  <a:pt x="12953" y="18198"/>
                </a:lnTo>
                <a:lnTo>
                  <a:pt x="13500" y="18765"/>
                </a:lnTo>
                <a:lnTo>
                  <a:pt x="14030" y="19219"/>
                </a:lnTo>
                <a:lnTo>
                  <a:pt x="14544" y="19672"/>
                </a:lnTo>
                <a:lnTo>
                  <a:pt x="15040" y="20069"/>
                </a:lnTo>
                <a:lnTo>
                  <a:pt x="15529" y="20466"/>
                </a:lnTo>
                <a:lnTo>
                  <a:pt x="16001" y="20750"/>
                </a:lnTo>
                <a:lnTo>
                  <a:pt x="16457" y="20976"/>
                </a:lnTo>
                <a:lnTo>
                  <a:pt x="16896" y="21203"/>
                </a:lnTo>
                <a:lnTo>
                  <a:pt x="17326" y="21373"/>
                </a:lnTo>
                <a:lnTo>
                  <a:pt x="17749" y="21487"/>
                </a:lnTo>
                <a:lnTo>
                  <a:pt x="18155" y="21600"/>
                </a:lnTo>
                <a:lnTo>
                  <a:pt x="18925" y="21600"/>
                </a:lnTo>
                <a:lnTo>
                  <a:pt x="19298" y="21543"/>
                </a:lnTo>
                <a:lnTo>
                  <a:pt x="19654" y="21487"/>
                </a:lnTo>
                <a:lnTo>
                  <a:pt x="20002" y="21373"/>
                </a:lnTo>
                <a:lnTo>
                  <a:pt x="20341" y="21203"/>
                </a:lnTo>
                <a:lnTo>
                  <a:pt x="20672" y="20976"/>
                </a:lnTo>
                <a:lnTo>
                  <a:pt x="21302" y="20523"/>
                </a:lnTo>
                <a:lnTo>
                  <a:pt x="21600" y="20239"/>
                </a:lnTo>
                <a:close/>
              </a:path>
            </a:pathLst>
          </a:custGeom>
          <a:solidFill>
            <a:srgbClr val="EEECE1">
              <a:alpha val="39999"/>
            </a:srgbClr>
          </a:solidFill>
          <a:ln w="12700">
            <a:miter lim="400000"/>
          </a:ln>
        </p:spPr>
        <p:txBody>
          <a:bodyPr lIns="0" tIns="0" rIns="0" bIns="0"/>
          <a:lstStyle/>
          <a:p>
            <a:pPr lvl="0">
              <a:defRPr>
                <a:solidFill>
                  <a:srgbClr val="0F5494"/>
                </a:solidFill>
              </a:defRPr>
            </a:pPr>
            <a:endParaRPr/>
          </a:p>
        </p:txBody>
      </p:sp>
      <p:sp>
        <p:nvSpPr>
          <p:cNvPr id="49" name="Shape 49"/>
          <p:cNvSpPr/>
          <p:nvPr/>
        </p:nvSpPr>
        <p:spPr>
          <a:xfrm>
            <a:off x="2828925" y="4087812"/>
            <a:ext cx="5467350" cy="774701"/>
          </a:xfrm>
          <a:custGeom>
            <a:avLst/>
            <a:gdLst/>
            <a:ahLst/>
            <a:cxnLst>
              <a:cxn ang="0">
                <a:pos x="wd2" y="hd2"/>
              </a:cxn>
              <a:cxn ang="5400000">
                <a:pos x="wd2" y="hd2"/>
              </a:cxn>
              <a:cxn ang="10800000">
                <a:pos x="wd2" y="hd2"/>
              </a:cxn>
              <a:cxn ang="16200000">
                <a:pos x="wd2" y="hd2"/>
              </a:cxn>
            </a:cxnLst>
            <a:rect l="0" t="0" r="r" b="b"/>
            <a:pathLst>
              <a:path w="21600" h="21600" extrusionOk="0">
                <a:moveTo>
                  <a:pt x="0" y="2179"/>
                </a:moveTo>
                <a:lnTo>
                  <a:pt x="76" y="2054"/>
                </a:lnTo>
                <a:lnTo>
                  <a:pt x="302" y="1743"/>
                </a:lnTo>
                <a:lnTo>
                  <a:pt x="689" y="1307"/>
                </a:lnTo>
                <a:lnTo>
                  <a:pt x="941" y="1058"/>
                </a:lnTo>
                <a:lnTo>
                  <a:pt x="1235" y="809"/>
                </a:lnTo>
                <a:lnTo>
                  <a:pt x="1562" y="622"/>
                </a:lnTo>
                <a:lnTo>
                  <a:pt x="1940" y="436"/>
                </a:lnTo>
                <a:lnTo>
                  <a:pt x="2351" y="249"/>
                </a:lnTo>
                <a:lnTo>
                  <a:pt x="2813" y="124"/>
                </a:lnTo>
                <a:lnTo>
                  <a:pt x="3317" y="62"/>
                </a:lnTo>
                <a:lnTo>
                  <a:pt x="3863" y="0"/>
                </a:lnTo>
                <a:lnTo>
                  <a:pt x="4451" y="62"/>
                </a:lnTo>
                <a:lnTo>
                  <a:pt x="5081" y="187"/>
                </a:lnTo>
                <a:lnTo>
                  <a:pt x="5761" y="436"/>
                </a:lnTo>
                <a:lnTo>
                  <a:pt x="6483" y="747"/>
                </a:lnTo>
                <a:lnTo>
                  <a:pt x="7248" y="1245"/>
                </a:lnTo>
                <a:lnTo>
                  <a:pt x="8062" y="1805"/>
                </a:lnTo>
                <a:lnTo>
                  <a:pt x="8927" y="2490"/>
                </a:lnTo>
                <a:lnTo>
                  <a:pt x="9834" y="3299"/>
                </a:lnTo>
                <a:lnTo>
                  <a:pt x="10792" y="4295"/>
                </a:lnTo>
                <a:lnTo>
                  <a:pt x="11791" y="5416"/>
                </a:lnTo>
                <a:lnTo>
                  <a:pt x="12841" y="6723"/>
                </a:lnTo>
                <a:lnTo>
                  <a:pt x="13941" y="8279"/>
                </a:lnTo>
                <a:lnTo>
                  <a:pt x="15091" y="9960"/>
                </a:lnTo>
                <a:lnTo>
                  <a:pt x="16292" y="11827"/>
                </a:lnTo>
                <a:lnTo>
                  <a:pt x="17544" y="13944"/>
                </a:lnTo>
                <a:lnTo>
                  <a:pt x="18845" y="16247"/>
                </a:lnTo>
                <a:lnTo>
                  <a:pt x="20198" y="18799"/>
                </a:lnTo>
                <a:lnTo>
                  <a:pt x="21600" y="21600"/>
                </a:lnTo>
              </a:path>
            </a:pathLst>
          </a:custGeom>
          <a:ln w="3175">
            <a:solidFill>
              <a:srgbClr val="FFFFFF"/>
            </a:solidFill>
            <a:round/>
          </a:ln>
        </p:spPr>
        <p:txBody>
          <a:bodyPr lIns="0" tIns="0" rIns="0" bIns="0"/>
          <a:lstStyle/>
          <a:p>
            <a:pPr lvl="0">
              <a:defRPr>
                <a:solidFill>
                  <a:srgbClr val="0F5494"/>
                </a:solidFill>
              </a:defRPr>
            </a:pPr>
            <a:endParaRPr/>
          </a:p>
        </p:txBody>
      </p:sp>
      <p:sp>
        <p:nvSpPr>
          <p:cNvPr id="50" name="Shape 50"/>
          <p:cNvSpPr/>
          <p:nvPr/>
        </p:nvSpPr>
        <p:spPr>
          <a:xfrm>
            <a:off x="5610225" y="4073525"/>
            <a:ext cx="3306763" cy="6524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25" y="20712"/>
                </a:lnTo>
                <a:lnTo>
                  <a:pt x="2332" y="18419"/>
                </a:lnTo>
                <a:lnTo>
                  <a:pt x="3512" y="16866"/>
                </a:lnTo>
                <a:lnTo>
                  <a:pt x="4872" y="15164"/>
                </a:lnTo>
                <a:lnTo>
                  <a:pt x="6386" y="13315"/>
                </a:lnTo>
                <a:lnTo>
                  <a:pt x="8010" y="11318"/>
                </a:lnTo>
                <a:lnTo>
                  <a:pt x="9731" y="9395"/>
                </a:lnTo>
                <a:lnTo>
                  <a:pt x="11494" y="7471"/>
                </a:lnTo>
                <a:lnTo>
                  <a:pt x="13299" y="5696"/>
                </a:lnTo>
                <a:lnTo>
                  <a:pt x="15089" y="3995"/>
                </a:lnTo>
                <a:lnTo>
                  <a:pt x="15978" y="3255"/>
                </a:lnTo>
                <a:lnTo>
                  <a:pt x="16839" y="2515"/>
                </a:lnTo>
                <a:lnTo>
                  <a:pt x="17699" y="1923"/>
                </a:lnTo>
                <a:lnTo>
                  <a:pt x="18532" y="1332"/>
                </a:lnTo>
                <a:lnTo>
                  <a:pt x="19351" y="888"/>
                </a:lnTo>
                <a:lnTo>
                  <a:pt x="20129" y="518"/>
                </a:lnTo>
                <a:lnTo>
                  <a:pt x="20878" y="222"/>
                </a:lnTo>
                <a:lnTo>
                  <a:pt x="21600" y="0"/>
                </a:lnTo>
              </a:path>
            </a:pathLst>
          </a:custGeom>
          <a:ln w="3175">
            <a:solidFill>
              <a:srgbClr val="FFFFFF"/>
            </a:solidFill>
            <a:round/>
          </a:ln>
        </p:spPr>
        <p:txBody>
          <a:bodyPr lIns="0" tIns="0" rIns="0" bIns="0"/>
          <a:lstStyle/>
          <a:p>
            <a:pPr lvl="0">
              <a:defRPr>
                <a:solidFill>
                  <a:srgbClr val="0F5494"/>
                </a:solidFill>
              </a:defRPr>
            </a:pPr>
            <a:endParaRPr/>
          </a:p>
        </p:txBody>
      </p:sp>
      <p:sp>
        <p:nvSpPr>
          <p:cNvPr id="51" name="Shape 51"/>
          <p:cNvSpPr/>
          <p:nvPr/>
        </p:nvSpPr>
        <p:spPr>
          <a:xfrm>
            <a:off x="211137" y="4059237"/>
            <a:ext cx="8723313" cy="1328738"/>
          </a:xfrm>
          <a:custGeom>
            <a:avLst/>
            <a:gdLst/>
            <a:ahLst/>
            <a:cxnLst>
              <a:cxn ang="0">
                <a:pos x="wd2" y="hd2"/>
              </a:cxn>
              <a:cxn ang="5400000">
                <a:pos x="wd2" y="hd2"/>
              </a:cxn>
              <a:cxn ang="10800000">
                <a:pos x="wd2" y="hd2"/>
              </a:cxn>
              <a:cxn ang="16200000">
                <a:pos x="wd2" y="hd2"/>
              </a:cxn>
            </a:cxnLst>
            <a:rect l="0" t="0" r="r" b="b"/>
            <a:pathLst>
              <a:path w="21600" h="21600" extrusionOk="0">
                <a:moveTo>
                  <a:pt x="21589" y="9278"/>
                </a:moveTo>
                <a:lnTo>
                  <a:pt x="21389" y="9821"/>
                </a:lnTo>
                <a:lnTo>
                  <a:pt x="21189" y="10329"/>
                </a:lnTo>
                <a:lnTo>
                  <a:pt x="20978" y="10800"/>
                </a:lnTo>
                <a:lnTo>
                  <a:pt x="20762" y="11235"/>
                </a:lnTo>
                <a:lnTo>
                  <a:pt x="20541" y="11670"/>
                </a:lnTo>
                <a:lnTo>
                  <a:pt x="20309" y="12068"/>
                </a:lnTo>
                <a:lnTo>
                  <a:pt x="20071" y="12395"/>
                </a:lnTo>
                <a:lnTo>
                  <a:pt x="19824" y="12721"/>
                </a:lnTo>
                <a:lnTo>
                  <a:pt x="19565" y="13011"/>
                </a:lnTo>
                <a:lnTo>
                  <a:pt x="19297" y="13228"/>
                </a:lnTo>
                <a:lnTo>
                  <a:pt x="19017" y="13446"/>
                </a:lnTo>
                <a:lnTo>
                  <a:pt x="18727" y="13591"/>
                </a:lnTo>
                <a:lnTo>
                  <a:pt x="18427" y="13736"/>
                </a:lnTo>
                <a:lnTo>
                  <a:pt x="18111" y="13808"/>
                </a:lnTo>
                <a:lnTo>
                  <a:pt x="17784" y="13808"/>
                </a:lnTo>
                <a:lnTo>
                  <a:pt x="17441" y="13772"/>
                </a:lnTo>
                <a:lnTo>
                  <a:pt x="17083" y="13699"/>
                </a:lnTo>
                <a:lnTo>
                  <a:pt x="16714" y="13591"/>
                </a:lnTo>
                <a:lnTo>
                  <a:pt x="16329" y="13409"/>
                </a:lnTo>
                <a:lnTo>
                  <a:pt x="15923" y="13156"/>
                </a:lnTo>
                <a:lnTo>
                  <a:pt x="15502" y="12866"/>
                </a:lnTo>
                <a:lnTo>
                  <a:pt x="15064" y="12503"/>
                </a:lnTo>
                <a:lnTo>
                  <a:pt x="14611" y="12105"/>
                </a:lnTo>
                <a:lnTo>
                  <a:pt x="14136" y="11634"/>
                </a:lnTo>
                <a:lnTo>
                  <a:pt x="13641" y="11090"/>
                </a:lnTo>
                <a:lnTo>
                  <a:pt x="13130" y="10474"/>
                </a:lnTo>
                <a:lnTo>
                  <a:pt x="12592" y="9785"/>
                </a:lnTo>
                <a:lnTo>
                  <a:pt x="12039" y="9060"/>
                </a:lnTo>
                <a:lnTo>
                  <a:pt x="11459" y="8227"/>
                </a:lnTo>
                <a:lnTo>
                  <a:pt x="10863" y="7357"/>
                </a:lnTo>
                <a:lnTo>
                  <a:pt x="10241" y="6415"/>
                </a:lnTo>
                <a:lnTo>
                  <a:pt x="9593" y="5364"/>
                </a:lnTo>
                <a:lnTo>
                  <a:pt x="8950" y="4349"/>
                </a:lnTo>
                <a:lnTo>
                  <a:pt x="8328" y="3479"/>
                </a:lnTo>
                <a:lnTo>
                  <a:pt x="7732" y="2682"/>
                </a:lnTo>
                <a:lnTo>
                  <a:pt x="7163" y="2030"/>
                </a:lnTo>
                <a:lnTo>
                  <a:pt x="6620" y="1486"/>
                </a:lnTo>
                <a:lnTo>
                  <a:pt x="6098" y="1015"/>
                </a:lnTo>
                <a:lnTo>
                  <a:pt x="5603" y="652"/>
                </a:lnTo>
                <a:lnTo>
                  <a:pt x="5134" y="362"/>
                </a:lnTo>
                <a:lnTo>
                  <a:pt x="4681" y="181"/>
                </a:lnTo>
                <a:lnTo>
                  <a:pt x="4259" y="36"/>
                </a:lnTo>
                <a:lnTo>
                  <a:pt x="3853" y="0"/>
                </a:lnTo>
                <a:lnTo>
                  <a:pt x="3473" y="0"/>
                </a:lnTo>
                <a:lnTo>
                  <a:pt x="3115" y="72"/>
                </a:lnTo>
                <a:lnTo>
                  <a:pt x="2778" y="181"/>
                </a:lnTo>
                <a:lnTo>
                  <a:pt x="2461" y="362"/>
                </a:lnTo>
                <a:lnTo>
                  <a:pt x="2166" y="544"/>
                </a:lnTo>
                <a:lnTo>
                  <a:pt x="1887" y="797"/>
                </a:lnTo>
                <a:lnTo>
                  <a:pt x="1634" y="1051"/>
                </a:lnTo>
                <a:lnTo>
                  <a:pt x="1397" y="1341"/>
                </a:lnTo>
                <a:lnTo>
                  <a:pt x="1186" y="1667"/>
                </a:lnTo>
                <a:lnTo>
                  <a:pt x="986" y="1957"/>
                </a:lnTo>
                <a:lnTo>
                  <a:pt x="812" y="2283"/>
                </a:lnTo>
                <a:lnTo>
                  <a:pt x="654" y="2609"/>
                </a:lnTo>
                <a:lnTo>
                  <a:pt x="511" y="2899"/>
                </a:lnTo>
                <a:lnTo>
                  <a:pt x="390" y="3189"/>
                </a:lnTo>
                <a:lnTo>
                  <a:pt x="127" y="3914"/>
                </a:lnTo>
                <a:lnTo>
                  <a:pt x="0" y="4349"/>
                </a:lnTo>
                <a:lnTo>
                  <a:pt x="0" y="21600"/>
                </a:lnTo>
                <a:lnTo>
                  <a:pt x="21589" y="21600"/>
                </a:lnTo>
                <a:lnTo>
                  <a:pt x="21600" y="21491"/>
                </a:lnTo>
                <a:lnTo>
                  <a:pt x="21600" y="9242"/>
                </a:lnTo>
                <a:lnTo>
                  <a:pt x="21589" y="9278"/>
                </a:lnTo>
                <a:close/>
              </a:path>
            </a:pathLst>
          </a:custGeom>
          <a:solidFill>
            <a:srgbClr val="FFFFFF"/>
          </a:solidFill>
          <a:ln w="12700">
            <a:miter lim="400000"/>
          </a:ln>
        </p:spPr>
        <p:txBody>
          <a:bodyPr lIns="0" tIns="0" rIns="0" bIns="0"/>
          <a:lstStyle/>
          <a:p>
            <a:pPr lvl="0">
              <a:defRPr>
                <a:solidFill>
                  <a:srgbClr val="0F5494"/>
                </a:solidFill>
              </a:defRPr>
            </a:pPr>
            <a:endParaRPr/>
          </a:p>
        </p:txBody>
      </p:sp>
      <p:sp>
        <p:nvSpPr>
          <p:cNvPr id="52" name="Shape 52"/>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53" name="Shape 53"/>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54" name="Shape 54"/>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56" name="Shape 56"/>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57" name="Shape 57"/>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58" name="Shape 58"/>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0" name="Shape 60"/>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Title Text</a:t>
            </a:r>
          </a:p>
        </p:txBody>
      </p:sp>
      <p:sp>
        <p:nvSpPr>
          <p:cNvPr id="61" name="Shape 61"/>
          <p:cNvSpPr>
            <a:spLocks noGrp="1"/>
          </p:cNvSpPr>
          <p:nvPr>
            <p:ph type="body" idx="1"/>
          </p:nvPr>
        </p:nvSpPr>
        <p:spPr>
          <a:prstGeom prst="rect">
            <a:avLst/>
          </a:prstGeom>
        </p:spPr>
        <p:txBody>
          <a:bodyPr/>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
        <p:nvSpPr>
          <p:cNvPr id="62" name="Shape 62"/>
          <p:cNvSpPr>
            <a:spLocks noGrp="1"/>
          </p:cNvSpPr>
          <p:nvPr>
            <p:ph type="sldNum" sz="quarter" idx="2"/>
          </p:nvPr>
        </p:nvSpPr>
        <p:spPr>
          <a:prstGeom prst="rect">
            <a:avLst/>
          </a:prstGeom>
        </p:spPr>
        <p:txBody>
          <a:bodyPr/>
          <a:lstStyle>
            <a:lvl1pPr defTabSz="914400"/>
          </a:lstStyle>
          <a:p>
            <a:pPr lvl="0"/>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228600" y="228600"/>
            <a:ext cx="8696325" cy="2468563"/>
          </a:xfrm>
          <a:prstGeom prst="roundRect">
            <a:avLst>
              <a:gd name="adj" fmla="val 3361"/>
            </a:avLst>
          </a:prstGeom>
          <a:gradFill>
            <a:gsLst>
              <a:gs pos="0">
                <a:srgbClr val="95B3D7"/>
              </a:gs>
              <a:gs pos="10000">
                <a:srgbClr val="95B3D7"/>
              </a:gs>
              <a:gs pos="100000">
                <a:srgbClr val="376092"/>
              </a:gs>
            </a:gsLst>
            <a:lin ang="16200000"/>
          </a:gradFill>
          <a:ln w="12700">
            <a:miter lim="400000"/>
          </a:ln>
        </p:spPr>
        <p:txBody>
          <a:bodyPr lIns="0" tIns="0" rIns="0" bIns="0" anchor="ctr"/>
          <a:lstStyle/>
          <a:p>
            <a:pPr lvl="0" algn="ctr" defTabSz="457200">
              <a:defRPr sz="1800">
                <a:solidFill>
                  <a:srgbClr val="FFFFFF"/>
                </a:solidFill>
                <a:latin typeface="Calibri"/>
                <a:ea typeface="Calibri"/>
                <a:cs typeface="Calibri"/>
                <a:sym typeface="Calibri"/>
              </a:defRPr>
            </a:pPr>
            <a:endParaRPr/>
          </a:p>
        </p:txBody>
      </p:sp>
      <p:grpSp>
        <p:nvGrpSpPr>
          <p:cNvPr id="8" name="Group 8"/>
          <p:cNvGrpSpPr/>
          <p:nvPr/>
        </p:nvGrpSpPr>
        <p:grpSpPr>
          <a:xfrm>
            <a:off x="211137" y="1679575"/>
            <a:ext cx="8723313" cy="1330325"/>
            <a:chOff x="0" y="0"/>
            <a:chExt cx="8723312" cy="1330325"/>
          </a:xfrm>
        </p:grpSpPr>
        <p:sp>
          <p:nvSpPr>
            <p:cNvPr id="3" name="Shape 3"/>
            <p:cNvSpPr/>
            <p:nvPr/>
          </p:nvSpPr>
          <p:spPr>
            <a:xfrm>
              <a:off x="5835650" y="144462"/>
              <a:ext cx="2876550" cy="714377"/>
            </a:xfrm>
            <a:custGeom>
              <a:avLst/>
              <a:gdLst/>
              <a:ahLst/>
              <a:cxnLst>
                <a:cxn ang="0">
                  <a:pos x="wd2" y="hd2"/>
                </a:cxn>
                <a:cxn ang="5400000">
                  <a:pos x="wd2" y="hd2"/>
                </a:cxn>
                <a:cxn ang="10800000">
                  <a:pos x="wd2" y="hd2"/>
                </a:cxn>
                <a:cxn ang="16200000">
                  <a:pos x="wd2" y="hd2"/>
                </a:cxn>
              </a:cxnLst>
              <a:rect l="0" t="0" r="r" b="b"/>
              <a:pathLst>
                <a:path w="21600" h="21600" extrusionOk="0">
                  <a:moveTo>
                    <a:pt x="21552" y="0"/>
                  </a:moveTo>
                  <a:lnTo>
                    <a:pt x="20642" y="607"/>
                  </a:lnTo>
                  <a:lnTo>
                    <a:pt x="19716" y="1282"/>
                  </a:lnTo>
                  <a:lnTo>
                    <a:pt x="18774" y="2025"/>
                  </a:lnTo>
                  <a:lnTo>
                    <a:pt x="17800" y="2767"/>
                  </a:lnTo>
                  <a:lnTo>
                    <a:pt x="16811" y="3645"/>
                  </a:lnTo>
                  <a:lnTo>
                    <a:pt x="15789" y="4522"/>
                  </a:lnTo>
                  <a:lnTo>
                    <a:pt x="14751" y="5535"/>
                  </a:lnTo>
                  <a:lnTo>
                    <a:pt x="13682" y="6548"/>
                  </a:lnTo>
                  <a:lnTo>
                    <a:pt x="11750" y="8505"/>
                  </a:lnTo>
                  <a:lnTo>
                    <a:pt x="9866" y="10260"/>
                  </a:lnTo>
                  <a:lnTo>
                    <a:pt x="8062" y="11880"/>
                  </a:lnTo>
                  <a:lnTo>
                    <a:pt x="6322" y="13433"/>
                  </a:lnTo>
                  <a:lnTo>
                    <a:pt x="4662" y="14782"/>
                  </a:lnTo>
                  <a:lnTo>
                    <a:pt x="3049" y="15998"/>
                  </a:lnTo>
                  <a:lnTo>
                    <a:pt x="1501" y="17145"/>
                  </a:lnTo>
                  <a:lnTo>
                    <a:pt x="0" y="18158"/>
                  </a:lnTo>
                  <a:lnTo>
                    <a:pt x="1038" y="18765"/>
                  </a:lnTo>
                  <a:lnTo>
                    <a:pt x="2027" y="19305"/>
                  </a:lnTo>
                  <a:lnTo>
                    <a:pt x="2985" y="19778"/>
                  </a:lnTo>
                  <a:lnTo>
                    <a:pt x="3927" y="20183"/>
                  </a:lnTo>
                  <a:lnTo>
                    <a:pt x="4837" y="20588"/>
                  </a:lnTo>
                  <a:lnTo>
                    <a:pt x="5715" y="20858"/>
                  </a:lnTo>
                  <a:lnTo>
                    <a:pt x="6561" y="21128"/>
                  </a:lnTo>
                  <a:lnTo>
                    <a:pt x="7392" y="21330"/>
                  </a:lnTo>
                  <a:lnTo>
                    <a:pt x="8206" y="21465"/>
                  </a:lnTo>
                  <a:lnTo>
                    <a:pt x="8988" y="21533"/>
                  </a:lnTo>
                  <a:lnTo>
                    <a:pt x="9738" y="21600"/>
                  </a:lnTo>
                  <a:lnTo>
                    <a:pt x="10473" y="21600"/>
                  </a:lnTo>
                  <a:lnTo>
                    <a:pt x="11191" y="21533"/>
                  </a:lnTo>
                  <a:lnTo>
                    <a:pt x="11894" y="21465"/>
                  </a:lnTo>
                  <a:lnTo>
                    <a:pt x="12564" y="21330"/>
                  </a:lnTo>
                  <a:lnTo>
                    <a:pt x="13219" y="21128"/>
                  </a:lnTo>
                  <a:lnTo>
                    <a:pt x="13841" y="20925"/>
                  </a:lnTo>
                  <a:lnTo>
                    <a:pt x="14464" y="20655"/>
                  </a:lnTo>
                  <a:lnTo>
                    <a:pt x="15645" y="19980"/>
                  </a:lnTo>
                  <a:lnTo>
                    <a:pt x="16763" y="19170"/>
                  </a:lnTo>
                  <a:lnTo>
                    <a:pt x="17816" y="18225"/>
                  </a:lnTo>
                  <a:lnTo>
                    <a:pt x="18327" y="17685"/>
                  </a:lnTo>
                  <a:lnTo>
                    <a:pt x="18822" y="17145"/>
                  </a:lnTo>
                  <a:lnTo>
                    <a:pt x="19780" y="15930"/>
                  </a:lnTo>
                  <a:lnTo>
                    <a:pt x="20690" y="14580"/>
                  </a:lnTo>
                  <a:lnTo>
                    <a:pt x="21568" y="13163"/>
                  </a:lnTo>
                  <a:lnTo>
                    <a:pt x="21600" y="13095"/>
                  </a:lnTo>
                  <a:lnTo>
                    <a:pt x="21600" y="0"/>
                  </a:lnTo>
                  <a:lnTo>
                    <a:pt x="21552" y="0"/>
                  </a:lnTo>
                  <a:close/>
                </a:path>
              </a:pathLst>
            </a:custGeom>
            <a:solidFill>
              <a:srgbClr val="EEECE1">
                <a:alpha val="2901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4" name="Shape 4"/>
            <p:cNvSpPr/>
            <p:nvPr/>
          </p:nvSpPr>
          <p:spPr>
            <a:xfrm>
              <a:off x="2408237" y="17463"/>
              <a:ext cx="5543551" cy="849313"/>
            </a:xfrm>
            <a:custGeom>
              <a:avLst/>
              <a:gdLst/>
              <a:ahLst/>
              <a:cxnLst>
                <a:cxn ang="0">
                  <a:pos x="wd2" y="hd2"/>
                </a:cxn>
                <a:cxn ang="5400000">
                  <a:pos x="wd2" y="hd2"/>
                </a:cxn>
                <a:cxn ang="10800000">
                  <a:pos x="wd2" y="hd2"/>
                </a:cxn>
                <a:cxn ang="16200000">
                  <a:pos x="wd2" y="hd2"/>
                </a:cxn>
              </a:cxnLst>
              <a:rect l="0" t="0" r="r" b="b"/>
              <a:pathLst>
                <a:path w="21600" h="21600" extrusionOk="0">
                  <a:moveTo>
                    <a:pt x="21600" y="20239"/>
                  </a:moveTo>
                  <a:lnTo>
                    <a:pt x="21128" y="19843"/>
                  </a:lnTo>
                  <a:lnTo>
                    <a:pt x="20639" y="19446"/>
                  </a:lnTo>
                  <a:lnTo>
                    <a:pt x="19621" y="18482"/>
                  </a:lnTo>
                  <a:lnTo>
                    <a:pt x="18544" y="17291"/>
                  </a:lnTo>
                  <a:lnTo>
                    <a:pt x="17409" y="15987"/>
                  </a:lnTo>
                  <a:lnTo>
                    <a:pt x="16208" y="14400"/>
                  </a:lnTo>
                  <a:lnTo>
                    <a:pt x="14941" y="12643"/>
                  </a:lnTo>
                  <a:lnTo>
                    <a:pt x="13608" y="10602"/>
                  </a:lnTo>
                  <a:lnTo>
                    <a:pt x="12200" y="8391"/>
                  </a:lnTo>
                  <a:lnTo>
                    <a:pt x="11645" y="7540"/>
                  </a:lnTo>
                  <a:lnTo>
                    <a:pt x="11106" y="6690"/>
                  </a:lnTo>
                  <a:lnTo>
                    <a:pt x="10063" y="5216"/>
                  </a:lnTo>
                  <a:lnTo>
                    <a:pt x="9558" y="4592"/>
                  </a:lnTo>
                  <a:lnTo>
                    <a:pt x="9069" y="3969"/>
                  </a:lnTo>
                  <a:lnTo>
                    <a:pt x="8589" y="3402"/>
                  </a:lnTo>
                  <a:lnTo>
                    <a:pt x="8117" y="2891"/>
                  </a:lnTo>
                  <a:lnTo>
                    <a:pt x="7661" y="2438"/>
                  </a:lnTo>
                  <a:lnTo>
                    <a:pt x="7206" y="2041"/>
                  </a:lnTo>
                  <a:lnTo>
                    <a:pt x="6344" y="1304"/>
                  </a:lnTo>
                  <a:lnTo>
                    <a:pt x="5524" y="794"/>
                  </a:lnTo>
                  <a:lnTo>
                    <a:pt x="4754" y="397"/>
                  </a:lnTo>
                  <a:lnTo>
                    <a:pt x="4017" y="113"/>
                  </a:lnTo>
                  <a:lnTo>
                    <a:pt x="3321" y="0"/>
                  </a:lnTo>
                  <a:lnTo>
                    <a:pt x="2667" y="0"/>
                  </a:lnTo>
                  <a:lnTo>
                    <a:pt x="2054" y="113"/>
                  </a:lnTo>
                  <a:lnTo>
                    <a:pt x="1483" y="283"/>
                  </a:lnTo>
                  <a:lnTo>
                    <a:pt x="952" y="567"/>
                  </a:lnTo>
                  <a:lnTo>
                    <a:pt x="456" y="907"/>
                  </a:lnTo>
                  <a:lnTo>
                    <a:pt x="0" y="1361"/>
                  </a:lnTo>
                  <a:lnTo>
                    <a:pt x="638" y="1871"/>
                  </a:lnTo>
                  <a:lnTo>
                    <a:pt x="1300" y="2438"/>
                  </a:lnTo>
                  <a:lnTo>
                    <a:pt x="1988" y="3175"/>
                  </a:lnTo>
                  <a:lnTo>
                    <a:pt x="2700" y="3969"/>
                  </a:lnTo>
                  <a:lnTo>
                    <a:pt x="3437" y="4932"/>
                  </a:lnTo>
                  <a:lnTo>
                    <a:pt x="4199" y="5953"/>
                  </a:lnTo>
                  <a:lnTo>
                    <a:pt x="4994" y="7087"/>
                  </a:lnTo>
                  <a:lnTo>
                    <a:pt x="5806" y="8391"/>
                  </a:lnTo>
                  <a:lnTo>
                    <a:pt x="7272" y="10715"/>
                  </a:lnTo>
                  <a:lnTo>
                    <a:pt x="8663" y="12756"/>
                  </a:lnTo>
                  <a:lnTo>
                    <a:pt x="9972" y="14627"/>
                  </a:lnTo>
                  <a:lnTo>
                    <a:pt x="10610" y="15420"/>
                  </a:lnTo>
                  <a:lnTo>
                    <a:pt x="11214" y="16214"/>
                  </a:lnTo>
                  <a:lnTo>
                    <a:pt x="11810" y="16951"/>
                  </a:lnTo>
                  <a:lnTo>
                    <a:pt x="12390" y="17575"/>
                  </a:lnTo>
                  <a:lnTo>
                    <a:pt x="12953" y="18198"/>
                  </a:lnTo>
                  <a:lnTo>
                    <a:pt x="13500" y="18765"/>
                  </a:lnTo>
                  <a:lnTo>
                    <a:pt x="14030" y="19219"/>
                  </a:lnTo>
                  <a:lnTo>
                    <a:pt x="14544" y="19672"/>
                  </a:lnTo>
                  <a:lnTo>
                    <a:pt x="15040" y="20069"/>
                  </a:lnTo>
                  <a:lnTo>
                    <a:pt x="15529" y="20466"/>
                  </a:lnTo>
                  <a:lnTo>
                    <a:pt x="16001" y="20750"/>
                  </a:lnTo>
                  <a:lnTo>
                    <a:pt x="16457" y="20976"/>
                  </a:lnTo>
                  <a:lnTo>
                    <a:pt x="16896" y="21203"/>
                  </a:lnTo>
                  <a:lnTo>
                    <a:pt x="17326" y="21373"/>
                  </a:lnTo>
                  <a:lnTo>
                    <a:pt x="17749" y="21487"/>
                  </a:lnTo>
                  <a:lnTo>
                    <a:pt x="18155" y="21600"/>
                  </a:lnTo>
                  <a:lnTo>
                    <a:pt x="18925" y="21600"/>
                  </a:lnTo>
                  <a:lnTo>
                    <a:pt x="19298" y="21543"/>
                  </a:lnTo>
                  <a:lnTo>
                    <a:pt x="19654" y="21487"/>
                  </a:lnTo>
                  <a:lnTo>
                    <a:pt x="20002" y="21373"/>
                  </a:lnTo>
                  <a:lnTo>
                    <a:pt x="20341" y="21203"/>
                  </a:lnTo>
                  <a:lnTo>
                    <a:pt x="20672" y="20976"/>
                  </a:lnTo>
                  <a:lnTo>
                    <a:pt x="21302" y="20523"/>
                  </a:lnTo>
                  <a:lnTo>
                    <a:pt x="21600" y="20239"/>
                  </a:lnTo>
                  <a:close/>
                </a:path>
              </a:pathLst>
            </a:custGeom>
            <a:solidFill>
              <a:srgbClr val="EEECE1">
                <a:alpha val="39999"/>
              </a:srgbClr>
            </a:solidFill>
            <a:ln w="12700" cap="flat">
              <a:noFill/>
              <a:miter lim="400000"/>
            </a:ln>
            <a:effectLst/>
          </p:spPr>
          <p:txBody>
            <a:bodyPr wrap="square" lIns="0" tIns="0" rIns="0" bIns="0" numCol="1" anchor="t">
              <a:noAutofit/>
            </a:bodyPr>
            <a:lstStyle/>
            <a:p>
              <a:pPr lvl="0">
                <a:defRPr>
                  <a:solidFill>
                    <a:srgbClr val="0F5494"/>
                  </a:solidFill>
                </a:defRPr>
              </a:pPr>
              <a:endParaRPr/>
            </a:p>
          </p:txBody>
        </p:sp>
        <p:sp>
          <p:nvSpPr>
            <p:cNvPr id="5" name="Shape 5"/>
            <p:cNvSpPr/>
            <p:nvPr/>
          </p:nvSpPr>
          <p:spPr>
            <a:xfrm>
              <a:off x="2617787" y="28574"/>
              <a:ext cx="5467351" cy="774702"/>
            </a:xfrm>
            <a:custGeom>
              <a:avLst/>
              <a:gdLst/>
              <a:ahLst/>
              <a:cxnLst>
                <a:cxn ang="0">
                  <a:pos x="wd2" y="hd2"/>
                </a:cxn>
                <a:cxn ang="5400000">
                  <a:pos x="wd2" y="hd2"/>
                </a:cxn>
                <a:cxn ang="10800000">
                  <a:pos x="wd2" y="hd2"/>
                </a:cxn>
                <a:cxn ang="16200000">
                  <a:pos x="wd2" y="hd2"/>
                </a:cxn>
              </a:cxnLst>
              <a:rect l="0" t="0" r="r" b="b"/>
              <a:pathLst>
                <a:path w="21600" h="21600" extrusionOk="0">
                  <a:moveTo>
                    <a:pt x="0" y="2179"/>
                  </a:moveTo>
                  <a:lnTo>
                    <a:pt x="76" y="2054"/>
                  </a:lnTo>
                  <a:lnTo>
                    <a:pt x="302" y="1743"/>
                  </a:lnTo>
                  <a:lnTo>
                    <a:pt x="689" y="1307"/>
                  </a:lnTo>
                  <a:lnTo>
                    <a:pt x="941" y="1058"/>
                  </a:lnTo>
                  <a:lnTo>
                    <a:pt x="1235" y="809"/>
                  </a:lnTo>
                  <a:lnTo>
                    <a:pt x="1562" y="622"/>
                  </a:lnTo>
                  <a:lnTo>
                    <a:pt x="1940" y="436"/>
                  </a:lnTo>
                  <a:lnTo>
                    <a:pt x="2351" y="249"/>
                  </a:lnTo>
                  <a:lnTo>
                    <a:pt x="2813" y="124"/>
                  </a:lnTo>
                  <a:lnTo>
                    <a:pt x="3317" y="62"/>
                  </a:lnTo>
                  <a:lnTo>
                    <a:pt x="3863" y="0"/>
                  </a:lnTo>
                  <a:lnTo>
                    <a:pt x="4451" y="62"/>
                  </a:lnTo>
                  <a:lnTo>
                    <a:pt x="5081" y="187"/>
                  </a:lnTo>
                  <a:lnTo>
                    <a:pt x="5761" y="436"/>
                  </a:lnTo>
                  <a:lnTo>
                    <a:pt x="6483" y="747"/>
                  </a:lnTo>
                  <a:lnTo>
                    <a:pt x="7248" y="1245"/>
                  </a:lnTo>
                  <a:lnTo>
                    <a:pt x="8062" y="1805"/>
                  </a:lnTo>
                  <a:lnTo>
                    <a:pt x="8927" y="2490"/>
                  </a:lnTo>
                  <a:lnTo>
                    <a:pt x="9834" y="3299"/>
                  </a:lnTo>
                  <a:lnTo>
                    <a:pt x="10792" y="4295"/>
                  </a:lnTo>
                  <a:lnTo>
                    <a:pt x="11791" y="5416"/>
                  </a:lnTo>
                  <a:lnTo>
                    <a:pt x="12841" y="6723"/>
                  </a:lnTo>
                  <a:lnTo>
                    <a:pt x="13941" y="8279"/>
                  </a:lnTo>
                  <a:lnTo>
                    <a:pt x="15091" y="9960"/>
                  </a:lnTo>
                  <a:lnTo>
                    <a:pt x="16292" y="11827"/>
                  </a:lnTo>
                  <a:lnTo>
                    <a:pt x="17544" y="13944"/>
                  </a:lnTo>
                  <a:lnTo>
                    <a:pt x="18845" y="16247"/>
                  </a:lnTo>
                  <a:lnTo>
                    <a:pt x="20198" y="18799"/>
                  </a:lnTo>
                  <a:lnTo>
                    <a:pt x="21600" y="2160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6" name="Shape 6"/>
            <p:cNvSpPr/>
            <p:nvPr/>
          </p:nvSpPr>
          <p:spPr>
            <a:xfrm>
              <a:off x="5397500" y="15874"/>
              <a:ext cx="3308351" cy="65087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25" y="20712"/>
                  </a:lnTo>
                  <a:lnTo>
                    <a:pt x="2332" y="18419"/>
                  </a:lnTo>
                  <a:lnTo>
                    <a:pt x="3512" y="16866"/>
                  </a:lnTo>
                  <a:lnTo>
                    <a:pt x="4872" y="15164"/>
                  </a:lnTo>
                  <a:lnTo>
                    <a:pt x="6386" y="13315"/>
                  </a:lnTo>
                  <a:lnTo>
                    <a:pt x="8010" y="11318"/>
                  </a:lnTo>
                  <a:lnTo>
                    <a:pt x="9731" y="9395"/>
                  </a:lnTo>
                  <a:lnTo>
                    <a:pt x="11494" y="7471"/>
                  </a:lnTo>
                  <a:lnTo>
                    <a:pt x="13299" y="5696"/>
                  </a:lnTo>
                  <a:lnTo>
                    <a:pt x="15089" y="3995"/>
                  </a:lnTo>
                  <a:lnTo>
                    <a:pt x="15978" y="3255"/>
                  </a:lnTo>
                  <a:lnTo>
                    <a:pt x="16839" y="2515"/>
                  </a:lnTo>
                  <a:lnTo>
                    <a:pt x="17699" y="1923"/>
                  </a:lnTo>
                  <a:lnTo>
                    <a:pt x="18532" y="1332"/>
                  </a:lnTo>
                  <a:lnTo>
                    <a:pt x="19351" y="888"/>
                  </a:lnTo>
                  <a:lnTo>
                    <a:pt x="20129" y="518"/>
                  </a:lnTo>
                  <a:lnTo>
                    <a:pt x="20878" y="222"/>
                  </a:lnTo>
                  <a:lnTo>
                    <a:pt x="21600" y="0"/>
                  </a:lnTo>
                </a:path>
              </a:pathLst>
            </a:custGeom>
            <a:noFill/>
            <a:ln w="3175" cap="flat">
              <a:solidFill>
                <a:srgbClr val="FFFFFF"/>
              </a:solidFill>
              <a:prstDash val="solid"/>
              <a:round/>
            </a:ln>
            <a:effectLst/>
          </p:spPr>
          <p:txBody>
            <a:bodyPr wrap="square" lIns="0" tIns="0" rIns="0" bIns="0" numCol="1" anchor="t">
              <a:noAutofit/>
            </a:bodyPr>
            <a:lstStyle/>
            <a:p>
              <a:pPr lvl="0">
                <a:defRPr>
                  <a:solidFill>
                    <a:srgbClr val="0F5494"/>
                  </a:solidFill>
                </a:defRPr>
              </a:pPr>
              <a:endParaRPr/>
            </a:p>
          </p:txBody>
        </p:sp>
        <p:sp>
          <p:nvSpPr>
            <p:cNvPr id="7" name="Shape 7"/>
            <p:cNvSpPr/>
            <p:nvPr/>
          </p:nvSpPr>
          <p:spPr>
            <a:xfrm>
              <a:off x="0" y="0"/>
              <a:ext cx="8723313" cy="1330325"/>
            </a:xfrm>
            <a:custGeom>
              <a:avLst/>
              <a:gdLst/>
              <a:ahLst/>
              <a:cxnLst>
                <a:cxn ang="0">
                  <a:pos x="wd2" y="hd2"/>
                </a:cxn>
                <a:cxn ang="5400000">
                  <a:pos x="wd2" y="hd2"/>
                </a:cxn>
                <a:cxn ang="10800000">
                  <a:pos x="wd2" y="hd2"/>
                </a:cxn>
                <a:cxn ang="16200000">
                  <a:pos x="wd2" y="hd2"/>
                </a:cxn>
              </a:cxnLst>
              <a:rect l="0" t="0" r="r" b="b"/>
              <a:pathLst>
                <a:path w="21600" h="21600" extrusionOk="0">
                  <a:moveTo>
                    <a:pt x="21589" y="9278"/>
                  </a:moveTo>
                  <a:lnTo>
                    <a:pt x="21389" y="9821"/>
                  </a:lnTo>
                  <a:lnTo>
                    <a:pt x="21189" y="10329"/>
                  </a:lnTo>
                  <a:lnTo>
                    <a:pt x="20978" y="10800"/>
                  </a:lnTo>
                  <a:lnTo>
                    <a:pt x="20762" y="11235"/>
                  </a:lnTo>
                  <a:lnTo>
                    <a:pt x="20541" y="11670"/>
                  </a:lnTo>
                  <a:lnTo>
                    <a:pt x="20309" y="12068"/>
                  </a:lnTo>
                  <a:lnTo>
                    <a:pt x="20071" y="12395"/>
                  </a:lnTo>
                  <a:lnTo>
                    <a:pt x="19824" y="12721"/>
                  </a:lnTo>
                  <a:lnTo>
                    <a:pt x="19565" y="13011"/>
                  </a:lnTo>
                  <a:lnTo>
                    <a:pt x="19297" y="13228"/>
                  </a:lnTo>
                  <a:lnTo>
                    <a:pt x="19017" y="13446"/>
                  </a:lnTo>
                  <a:lnTo>
                    <a:pt x="18727" y="13591"/>
                  </a:lnTo>
                  <a:lnTo>
                    <a:pt x="18427" y="13736"/>
                  </a:lnTo>
                  <a:lnTo>
                    <a:pt x="18111" y="13808"/>
                  </a:lnTo>
                  <a:lnTo>
                    <a:pt x="17784" y="13808"/>
                  </a:lnTo>
                  <a:lnTo>
                    <a:pt x="17441" y="13772"/>
                  </a:lnTo>
                  <a:lnTo>
                    <a:pt x="17083" y="13699"/>
                  </a:lnTo>
                  <a:lnTo>
                    <a:pt x="16714" y="13591"/>
                  </a:lnTo>
                  <a:lnTo>
                    <a:pt x="16329" y="13409"/>
                  </a:lnTo>
                  <a:lnTo>
                    <a:pt x="15923" y="13156"/>
                  </a:lnTo>
                  <a:lnTo>
                    <a:pt x="15502" y="12866"/>
                  </a:lnTo>
                  <a:lnTo>
                    <a:pt x="15064" y="12503"/>
                  </a:lnTo>
                  <a:lnTo>
                    <a:pt x="14611" y="12105"/>
                  </a:lnTo>
                  <a:lnTo>
                    <a:pt x="14136" y="11634"/>
                  </a:lnTo>
                  <a:lnTo>
                    <a:pt x="13641" y="11090"/>
                  </a:lnTo>
                  <a:lnTo>
                    <a:pt x="13130" y="10474"/>
                  </a:lnTo>
                  <a:lnTo>
                    <a:pt x="12592" y="9785"/>
                  </a:lnTo>
                  <a:lnTo>
                    <a:pt x="12039" y="9060"/>
                  </a:lnTo>
                  <a:lnTo>
                    <a:pt x="11459" y="8227"/>
                  </a:lnTo>
                  <a:lnTo>
                    <a:pt x="10863" y="7357"/>
                  </a:lnTo>
                  <a:lnTo>
                    <a:pt x="10241" y="6415"/>
                  </a:lnTo>
                  <a:lnTo>
                    <a:pt x="9593" y="5364"/>
                  </a:lnTo>
                  <a:lnTo>
                    <a:pt x="8950" y="4349"/>
                  </a:lnTo>
                  <a:lnTo>
                    <a:pt x="8328" y="3479"/>
                  </a:lnTo>
                  <a:lnTo>
                    <a:pt x="7732" y="2682"/>
                  </a:lnTo>
                  <a:lnTo>
                    <a:pt x="7163" y="2030"/>
                  </a:lnTo>
                  <a:lnTo>
                    <a:pt x="6620" y="1486"/>
                  </a:lnTo>
                  <a:lnTo>
                    <a:pt x="6098" y="1015"/>
                  </a:lnTo>
                  <a:lnTo>
                    <a:pt x="5603" y="652"/>
                  </a:lnTo>
                  <a:lnTo>
                    <a:pt x="5134" y="362"/>
                  </a:lnTo>
                  <a:lnTo>
                    <a:pt x="4681" y="181"/>
                  </a:lnTo>
                  <a:lnTo>
                    <a:pt x="4259" y="36"/>
                  </a:lnTo>
                  <a:lnTo>
                    <a:pt x="3853" y="0"/>
                  </a:lnTo>
                  <a:lnTo>
                    <a:pt x="3473" y="0"/>
                  </a:lnTo>
                  <a:lnTo>
                    <a:pt x="3115" y="72"/>
                  </a:lnTo>
                  <a:lnTo>
                    <a:pt x="2778" y="181"/>
                  </a:lnTo>
                  <a:lnTo>
                    <a:pt x="2461" y="362"/>
                  </a:lnTo>
                  <a:lnTo>
                    <a:pt x="2166" y="544"/>
                  </a:lnTo>
                  <a:lnTo>
                    <a:pt x="1887" y="797"/>
                  </a:lnTo>
                  <a:lnTo>
                    <a:pt x="1634" y="1051"/>
                  </a:lnTo>
                  <a:lnTo>
                    <a:pt x="1397" y="1341"/>
                  </a:lnTo>
                  <a:lnTo>
                    <a:pt x="1186" y="1667"/>
                  </a:lnTo>
                  <a:lnTo>
                    <a:pt x="986" y="1957"/>
                  </a:lnTo>
                  <a:lnTo>
                    <a:pt x="812" y="2283"/>
                  </a:lnTo>
                  <a:lnTo>
                    <a:pt x="654" y="2609"/>
                  </a:lnTo>
                  <a:lnTo>
                    <a:pt x="511" y="2899"/>
                  </a:lnTo>
                  <a:lnTo>
                    <a:pt x="390" y="3189"/>
                  </a:lnTo>
                  <a:lnTo>
                    <a:pt x="127" y="3914"/>
                  </a:lnTo>
                  <a:lnTo>
                    <a:pt x="0" y="4349"/>
                  </a:lnTo>
                  <a:lnTo>
                    <a:pt x="0" y="21600"/>
                  </a:lnTo>
                  <a:lnTo>
                    <a:pt x="21589" y="21600"/>
                  </a:lnTo>
                  <a:lnTo>
                    <a:pt x="21600" y="21491"/>
                  </a:lnTo>
                  <a:lnTo>
                    <a:pt x="21600" y="9242"/>
                  </a:lnTo>
                  <a:lnTo>
                    <a:pt x="21589" y="9278"/>
                  </a:lnTo>
                  <a:close/>
                </a:path>
              </a:pathLst>
            </a:custGeom>
            <a:solidFill>
              <a:srgbClr val="FFFFFF"/>
            </a:solidFill>
            <a:ln w="12700" cap="flat">
              <a:noFill/>
              <a:miter lim="400000"/>
            </a:ln>
            <a:effectLst/>
          </p:spPr>
          <p:txBody>
            <a:bodyPr wrap="square" lIns="0" tIns="0" rIns="0" bIns="0" numCol="1" anchor="t">
              <a:noAutofit/>
            </a:bodyPr>
            <a:lstStyle/>
            <a:p>
              <a:pPr lvl="0">
                <a:defRPr>
                  <a:solidFill>
                    <a:srgbClr val="0F5494"/>
                  </a:solidFill>
                </a:defRPr>
              </a:pPr>
              <a:endParaRPr/>
            </a:p>
          </p:txBody>
        </p:sp>
      </p:grpSp>
      <p:sp>
        <p:nvSpPr>
          <p:cNvPr id="9" name="Shape 9"/>
          <p:cNvSpPr>
            <a:spLocks noGrp="1"/>
          </p:cNvSpPr>
          <p:nvPr>
            <p:ph type="title"/>
          </p:nvPr>
        </p:nvSpPr>
        <p:spPr>
          <a:xfrm>
            <a:off x="457200" y="0"/>
            <a:ext cx="8229600" cy="1928813"/>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lstStyle/>
          <a:p>
            <a:pPr lvl="0">
              <a:defRPr sz="1800">
                <a:solidFill>
                  <a:srgbClr val="000000"/>
                </a:solidFill>
              </a:defRPr>
            </a:pPr>
            <a:r>
              <a:rPr sz="4400">
                <a:solidFill>
                  <a:srgbClr val="FFFFFF"/>
                </a:solidFill>
              </a:rPr>
              <a:t>Title Text</a:t>
            </a:r>
          </a:p>
        </p:txBody>
      </p:sp>
      <p:sp>
        <p:nvSpPr>
          <p:cNvPr id="10" name="Shape 10"/>
          <p:cNvSpPr>
            <a:spLocks noGrp="1"/>
          </p:cNvSpPr>
          <p:nvPr>
            <p:ph type="sldNum" sz="quarter" idx="2"/>
          </p:nvPr>
        </p:nvSpPr>
        <p:spPr>
          <a:xfrm>
            <a:off x="3990975" y="6319057"/>
            <a:ext cx="1162050" cy="226986"/>
          </a:xfrm>
          <a:prstGeom prst="rect">
            <a:avLst/>
          </a:prstGeom>
          <a:ln w="12700">
            <a:miter lim="400000"/>
          </a:ln>
        </p:spPr>
        <p:txBody>
          <a:bodyPr lIns="45719" rIns="45719" anchor="ctr">
            <a:spAutoFit/>
          </a:bodyPr>
          <a:lstStyle>
            <a:lvl1pPr algn="ctr" defTabSz="457200">
              <a:defRPr sz="1000">
                <a:solidFill>
                  <a:srgbClr val="1F497D"/>
                </a:solidFill>
                <a:latin typeface="Arial"/>
                <a:ea typeface="Arial"/>
                <a:cs typeface="Arial"/>
                <a:sym typeface="Arial"/>
              </a:defRPr>
            </a:lvl1pPr>
          </a:lstStyle>
          <a:p>
            <a:pPr lvl="0"/>
            <a:fld id="{86CB4B4D-7CA3-9044-876B-883B54F8677D}" type="slidenum">
              <a:t>‹#›</a:t>
            </a:fld>
            <a:endParaRPr/>
          </a:p>
        </p:txBody>
      </p:sp>
      <p:sp>
        <p:nvSpPr>
          <p:cNvPr id="11" name="Shape 11"/>
          <p:cNvSpPr>
            <a:spLocks noGrp="1"/>
          </p:cNvSpPr>
          <p:nvPr>
            <p:ph type="body" idx="1"/>
          </p:nvPr>
        </p:nvSpPr>
        <p:spPr>
          <a:xfrm>
            <a:off x="871537" y="2674937"/>
            <a:ext cx="7408863" cy="4183063"/>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p>
            <a:pPr lvl="0">
              <a:defRPr sz="1800">
                <a:solidFill>
                  <a:srgbClr val="000000"/>
                </a:solidFill>
              </a:defRPr>
            </a:pPr>
            <a:r>
              <a:rPr sz="2400">
                <a:solidFill>
                  <a:srgbClr val="1F497D"/>
                </a:solidFill>
              </a:rPr>
              <a:t>Body Level One</a:t>
            </a:r>
          </a:p>
          <a:p>
            <a:pPr lvl="1">
              <a:defRPr sz="1800">
                <a:solidFill>
                  <a:srgbClr val="000000"/>
                </a:solidFill>
              </a:defRPr>
            </a:pPr>
            <a:r>
              <a:rPr sz="2400">
                <a:solidFill>
                  <a:srgbClr val="1F497D"/>
                </a:solidFill>
              </a:rPr>
              <a:t>Body Level Two</a:t>
            </a:r>
          </a:p>
          <a:p>
            <a:pPr lvl="2">
              <a:defRPr sz="1800">
                <a:solidFill>
                  <a:srgbClr val="000000"/>
                </a:solidFill>
              </a:defRPr>
            </a:pPr>
            <a:r>
              <a:rPr sz="2400">
                <a:solidFill>
                  <a:srgbClr val="1F497D"/>
                </a:solidFill>
              </a:rPr>
              <a:t>Body Level Three</a:t>
            </a:r>
          </a:p>
          <a:p>
            <a:pPr lvl="3">
              <a:defRPr sz="1800">
                <a:solidFill>
                  <a:srgbClr val="000000"/>
                </a:solidFill>
              </a:defRPr>
            </a:pPr>
            <a:r>
              <a:rPr sz="2400">
                <a:solidFill>
                  <a:srgbClr val="1F497D"/>
                </a:solidFill>
              </a:rPr>
              <a:t>Body Level Four</a:t>
            </a:r>
          </a:p>
          <a:p>
            <a:pPr lvl="4">
              <a:defRPr sz="1800">
                <a:solidFill>
                  <a:srgbClr val="000000"/>
                </a:solidFill>
              </a:defRPr>
            </a:pPr>
            <a:r>
              <a:rPr sz="2400">
                <a:solidFill>
                  <a:srgbClr val="1F497D"/>
                </a:solidFill>
              </a:rP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Lst>
  <p:transition spd="med"/>
  <p:txStyles>
    <p:titleStyle>
      <a:lvl1pPr algn="ctr">
        <a:defRPr sz="4400">
          <a:solidFill>
            <a:srgbClr val="FFFFFF"/>
          </a:solidFill>
          <a:latin typeface="Calibri"/>
          <a:ea typeface="Calibri"/>
          <a:cs typeface="Calibri"/>
          <a:sym typeface="Calibri"/>
        </a:defRPr>
      </a:lvl1pPr>
      <a:lvl2pPr algn="ctr">
        <a:defRPr sz="4400">
          <a:solidFill>
            <a:srgbClr val="FFFFFF"/>
          </a:solidFill>
          <a:latin typeface="Calibri"/>
          <a:ea typeface="Calibri"/>
          <a:cs typeface="Calibri"/>
          <a:sym typeface="Calibri"/>
        </a:defRPr>
      </a:lvl2pPr>
      <a:lvl3pPr algn="ctr">
        <a:defRPr sz="4400">
          <a:solidFill>
            <a:srgbClr val="FFFFFF"/>
          </a:solidFill>
          <a:latin typeface="Calibri"/>
          <a:ea typeface="Calibri"/>
          <a:cs typeface="Calibri"/>
          <a:sym typeface="Calibri"/>
        </a:defRPr>
      </a:lvl3pPr>
      <a:lvl4pPr algn="ctr">
        <a:defRPr sz="4400">
          <a:solidFill>
            <a:srgbClr val="FFFFFF"/>
          </a:solidFill>
          <a:latin typeface="Calibri"/>
          <a:ea typeface="Calibri"/>
          <a:cs typeface="Calibri"/>
          <a:sym typeface="Calibri"/>
        </a:defRPr>
      </a:lvl4pPr>
      <a:lvl5pPr algn="ctr">
        <a:defRPr sz="4400">
          <a:solidFill>
            <a:srgbClr val="FFFFFF"/>
          </a:solidFill>
          <a:latin typeface="Calibri"/>
          <a:ea typeface="Calibri"/>
          <a:cs typeface="Calibri"/>
          <a:sym typeface="Calibri"/>
        </a:defRPr>
      </a:lvl5pPr>
      <a:lvl6pPr indent="457200" algn="ctr">
        <a:defRPr sz="4400">
          <a:solidFill>
            <a:srgbClr val="FFFFFF"/>
          </a:solidFill>
          <a:latin typeface="Calibri"/>
          <a:ea typeface="Calibri"/>
          <a:cs typeface="Calibri"/>
          <a:sym typeface="Calibri"/>
        </a:defRPr>
      </a:lvl6pPr>
      <a:lvl7pPr indent="914400" algn="ctr">
        <a:defRPr sz="4400">
          <a:solidFill>
            <a:srgbClr val="FFFFFF"/>
          </a:solidFill>
          <a:latin typeface="Calibri"/>
          <a:ea typeface="Calibri"/>
          <a:cs typeface="Calibri"/>
          <a:sym typeface="Calibri"/>
        </a:defRPr>
      </a:lvl7pPr>
      <a:lvl8pPr indent="1371600" algn="ctr">
        <a:defRPr sz="4400">
          <a:solidFill>
            <a:srgbClr val="FFFFFF"/>
          </a:solidFill>
          <a:latin typeface="Calibri"/>
          <a:ea typeface="Calibri"/>
          <a:cs typeface="Calibri"/>
          <a:sym typeface="Calibri"/>
        </a:defRPr>
      </a:lvl8pPr>
      <a:lvl9pPr indent="1828800" algn="ctr">
        <a:defRPr sz="4400">
          <a:solidFill>
            <a:srgbClr val="FFFFFF"/>
          </a:solidFill>
          <a:latin typeface="Calibri"/>
          <a:ea typeface="Calibri"/>
          <a:cs typeface="Calibri"/>
          <a:sym typeface="Calibri"/>
        </a:defRPr>
      </a:lvl9pPr>
    </p:titleStyle>
    <p:bodyStyle>
      <a:lvl1pPr marL="273050" indent="-273050">
        <a:spcBef>
          <a:spcPts val="500"/>
        </a:spcBef>
        <a:buClr>
          <a:srgbClr val="4F81BD"/>
        </a:buClr>
        <a:buSzPct val="100000"/>
        <a:buFont typeface="Symbol"/>
        <a:buChar char="∗"/>
        <a:defRPr sz="2400">
          <a:solidFill>
            <a:srgbClr val="1F497D"/>
          </a:solidFill>
          <a:latin typeface="Calibri"/>
          <a:ea typeface="Calibri"/>
          <a:cs typeface="Calibri"/>
          <a:sym typeface="Calibri"/>
        </a:defRPr>
      </a:lvl1pPr>
      <a:lvl2pPr marL="601085" indent="-297872">
        <a:spcBef>
          <a:spcPts val="500"/>
        </a:spcBef>
        <a:buClr>
          <a:srgbClr val="4F81BD"/>
        </a:buClr>
        <a:buSzPct val="100000"/>
        <a:buFont typeface="Symbol"/>
        <a:buChar char="∗"/>
        <a:defRPr sz="2400">
          <a:solidFill>
            <a:srgbClr val="1F497D"/>
          </a:solidFill>
          <a:latin typeface="Calibri"/>
          <a:ea typeface="Calibri"/>
          <a:cs typeface="Calibri"/>
          <a:sym typeface="Calibri"/>
        </a:defRPr>
      </a:lvl2pPr>
      <a:lvl3pPr marL="901382" indent="-274319">
        <a:spcBef>
          <a:spcPts val="500"/>
        </a:spcBef>
        <a:buClr>
          <a:srgbClr val="4F81BD"/>
        </a:buClr>
        <a:buSzPct val="100000"/>
        <a:buFont typeface="Symbol"/>
        <a:buChar char="∗"/>
        <a:defRPr sz="2400">
          <a:solidFill>
            <a:srgbClr val="1F497D"/>
          </a:solidFill>
          <a:latin typeface="Calibri"/>
          <a:ea typeface="Calibri"/>
          <a:cs typeface="Calibri"/>
          <a:sym typeface="Calibri"/>
        </a:defRPr>
      </a:lvl3pPr>
      <a:lvl4pPr marL="1219200" indent="-304800">
        <a:spcBef>
          <a:spcPts val="500"/>
        </a:spcBef>
        <a:buClr>
          <a:srgbClr val="4F81BD"/>
        </a:buClr>
        <a:buSzPct val="100000"/>
        <a:buFont typeface="Symbol"/>
        <a:buChar char="∗"/>
        <a:defRPr sz="2400">
          <a:solidFill>
            <a:srgbClr val="1F497D"/>
          </a:solidFill>
          <a:latin typeface="Calibri"/>
          <a:ea typeface="Calibri"/>
          <a:cs typeface="Calibri"/>
          <a:sym typeface="Calibri"/>
        </a:defRPr>
      </a:lvl4pPr>
      <a:lvl5pPr marL="1576387" indent="-342900">
        <a:spcBef>
          <a:spcPts val="500"/>
        </a:spcBef>
        <a:buClr>
          <a:srgbClr val="4F81BD"/>
        </a:buClr>
        <a:buSzPct val="100000"/>
        <a:buFont typeface="Symbol"/>
        <a:buChar char="∗"/>
        <a:defRPr sz="2400">
          <a:solidFill>
            <a:srgbClr val="1F497D"/>
          </a:solidFill>
          <a:latin typeface="Calibri"/>
          <a:ea typeface="Calibri"/>
          <a:cs typeface="Calibri"/>
          <a:sym typeface="Calibri"/>
        </a:defRPr>
      </a:lvl5pPr>
      <a:lvl6pPr marL="2033587" indent="-342900">
        <a:spcBef>
          <a:spcPts val="500"/>
        </a:spcBef>
        <a:buClr>
          <a:srgbClr val="4F81BD"/>
        </a:buClr>
        <a:buSzPct val="100000"/>
        <a:buFont typeface="Symbol"/>
        <a:buChar char="•"/>
        <a:defRPr sz="2400">
          <a:solidFill>
            <a:srgbClr val="1F497D"/>
          </a:solidFill>
          <a:latin typeface="Calibri"/>
          <a:ea typeface="Calibri"/>
          <a:cs typeface="Calibri"/>
          <a:sym typeface="Calibri"/>
        </a:defRPr>
      </a:lvl6pPr>
      <a:lvl7pPr marL="2490787" indent="-342900">
        <a:spcBef>
          <a:spcPts val="500"/>
        </a:spcBef>
        <a:buClr>
          <a:srgbClr val="4F81BD"/>
        </a:buClr>
        <a:buSzPct val="100000"/>
        <a:buFont typeface="Symbol"/>
        <a:buChar char="•"/>
        <a:defRPr sz="2400">
          <a:solidFill>
            <a:srgbClr val="1F497D"/>
          </a:solidFill>
          <a:latin typeface="Calibri"/>
          <a:ea typeface="Calibri"/>
          <a:cs typeface="Calibri"/>
          <a:sym typeface="Calibri"/>
        </a:defRPr>
      </a:lvl7pPr>
      <a:lvl8pPr marL="2947987" indent="-342900">
        <a:spcBef>
          <a:spcPts val="500"/>
        </a:spcBef>
        <a:buClr>
          <a:srgbClr val="4F81BD"/>
        </a:buClr>
        <a:buSzPct val="100000"/>
        <a:buFont typeface="Symbol"/>
        <a:buChar char="•"/>
        <a:defRPr sz="2400">
          <a:solidFill>
            <a:srgbClr val="1F497D"/>
          </a:solidFill>
          <a:latin typeface="Calibri"/>
          <a:ea typeface="Calibri"/>
          <a:cs typeface="Calibri"/>
          <a:sym typeface="Calibri"/>
        </a:defRPr>
      </a:lvl8pPr>
      <a:lvl9pPr marL="3405187" indent="-342900">
        <a:spcBef>
          <a:spcPts val="500"/>
        </a:spcBef>
        <a:buClr>
          <a:srgbClr val="4F81BD"/>
        </a:buClr>
        <a:buSzPct val="100000"/>
        <a:buFont typeface="Symbol"/>
        <a:buChar char="•"/>
        <a:defRPr sz="2400">
          <a:solidFill>
            <a:srgbClr val="1F497D"/>
          </a:solidFill>
          <a:latin typeface="Calibri"/>
          <a:ea typeface="Calibri"/>
          <a:cs typeface="Calibri"/>
          <a:sym typeface="Calibri"/>
        </a:defRPr>
      </a:lvl9pPr>
    </p:bodyStyle>
    <p:otherStyle>
      <a:lvl1pPr algn="ctr" defTabSz="457200">
        <a:defRPr sz="1000">
          <a:solidFill>
            <a:schemeClr val="tx1"/>
          </a:solidFill>
          <a:latin typeface="+mn-lt"/>
          <a:ea typeface="+mn-ea"/>
          <a:cs typeface="+mn-cs"/>
          <a:sym typeface="Arial"/>
        </a:defRPr>
      </a:lvl1pPr>
      <a:lvl2pPr indent="457200" algn="ctr" defTabSz="457200">
        <a:defRPr sz="1000">
          <a:solidFill>
            <a:schemeClr val="tx1"/>
          </a:solidFill>
          <a:latin typeface="+mn-lt"/>
          <a:ea typeface="+mn-ea"/>
          <a:cs typeface="+mn-cs"/>
          <a:sym typeface="Arial"/>
        </a:defRPr>
      </a:lvl2pPr>
      <a:lvl3pPr indent="914400" algn="ctr" defTabSz="457200">
        <a:defRPr sz="1000">
          <a:solidFill>
            <a:schemeClr val="tx1"/>
          </a:solidFill>
          <a:latin typeface="+mn-lt"/>
          <a:ea typeface="+mn-ea"/>
          <a:cs typeface="+mn-cs"/>
          <a:sym typeface="Arial"/>
        </a:defRPr>
      </a:lvl3pPr>
      <a:lvl4pPr indent="1371600" algn="ctr" defTabSz="457200">
        <a:defRPr sz="1000">
          <a:solidFill>
            <a:schemeClr val="tx1"/>
          </a:solidFill>
          <a:latin typeface="+mn-lt"/>
          <a:ea typeface="+mn-ea"/>
          <a:cs typeface="+mn-cs"/>
          <a:sym typeface="Arial"/>
        </a:defRPr>
      </a:lvl4pPr>
      <a:lvl5pPr indent="1828800" algn="ctr" defTabSz="457200">
        <a:defRPr sz="1000">
          <a:solidFill>
            <a:schemeClr val="tx1"/>
          </a:solidFill>
          <a:latin typeface="+mn-lt"/>
          <a:ea typeface="+mn-ea"/>
          <a:cs typeface="+mn-cs"/>
          <a:sym typeface="Arial"/>
        </a:defRPr>
      </a:lvl5pPr>
      <a:lvl6pPr algn="ctr" defTabSz="457200">
        <a:defRPr sz="1000">
          <a:solidFill>
            <a:schemeClr val="tx1"/>
          </a:solidFill>
          <a:latin typeface="+mn-lt"/>
          <a:ea typeface="+mn-ea"/>
          <a:cs typeface="+mn-cs"/>
          <a:sym typeface="Arial"/>
        </a:defRPr>
      </a:lvl6pPr>
      <a:lvl7pPr algn="ctr" defTabSz="457200">
        <a:defRPr sz="1000">
          <a:solidFill>
            <a:schemeClr val="tx1"/>
          </a:solidFill>
          <a:latin typeface="+mn-lt"/>
          <a:ea typeface="+mn-ea"/>
          <a:cs typeface="+mn-cs"/>
          <a:sym typeface="Arial"/>
        </a:defRPr>
      </a:lvl7pPr>
      <a:lvl8pPr algn="ctr" defTabSz="457200">
        <a:defRPr sz="1000">
          <a:solidFill>
            <a:schemeClr val="tx1"/>
          </a:solidFill>
          <a:latin typeface="+mn-lt"/>
          <a:ea typeface="+mn-ea"/>
          <a:cs typeface="+mn-cs"/>
          <a:sym typeface="Arial"/>
        </a:defRPr>
      </a:lvl8pPr>
      <a:lvl9pPr algn="ctr" defTabSz="457200">
        <a:defRPr sz="1000">
          <a:solidFill>
            <a:schemeClr val="tx1"/>
          </a:solidFill>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1.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2" Type="http://schemas.openxmlformats.org/officeDocument/2006/relationships/hyperlink" Target="http://bit.ly/10ub3pm"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bit.ly/1y2gE1c" TargetMode="External"/><Relationship Id="rId2" Type="http://schemas.openxmlformats.org/officeDocument/2006/relationships/hyperlink" Target="http://bit.ly/1tyOlXm" TargetMode="External"/><Relationship Id="rId1" Type="http://schemas.openxmlformats.org/officeDocument/2006/relationships/slideLayout" Target="../slideLayouts/slideLayout1.xml"/><Relationship Id="rId5" Type="http://schemas.openxmlformats.org/officeDocument/2006/relationships/hyperlink" Target="http://twitter.com/" TargetMode="External"/><Relationship Id="rId4" Type="http://schemas.openxmlformats.org/officeDocument/2006/relationships/hyperlink" Target="https://www.facebook.com/EUDelegationUkraine"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Shape 199"/>
          <p:cNvSpPr>
            <a:spLocks noGrp="1"/>
          </p:cNvSpPr>
          <p:nvPr>
            <p:ph type="title" idx="4294967295"/>
          </p:nvPr>
        </p:nvSpPr>
        <p:spPr>
          <a:xfrm>
            <a:off x="3995737" y="2565400"/>
            <a:ext cx="5040313" cy="790575"/>
          </a:xfrm>
          <a:prstGeom prst="rect">
            <a:avLst/>
          </a:prstGeom>
        </p:spPr>
        <p:txBody>
          <a:bodyPr lIns="0" tIns="0" rIns="0" bIns="0">
            <a:normAutofit/>
          </a:bodyPr>
          <a:lstStyle>
            <a:lvl1pPr indent="2031" algn="l" defTabSz="585215">
              <a:defRPr sz="4480">
                <a:solidFill>
                  <a:srgbClr val="FFD624"/>
                </a:solidFill>
                <a:latin typeface="Verdana Bold"/>
                <a:ea typeface="Verdana Bold"/>
                <a:cs typeface="Verdana Bold"/>
                <a:sym typeface="Verdana Bold"/>
              </a:defRPr>
            </a:lvl1pPr>
          </a:lstStyle>
          <a:p>
            <a:pPr lvl="0">
              <a:defRPr sz="1800">
                <a:solidFill>
                  <a:srgbClr val="000000"/>
                </a:solidFill>
              </a:defRPr>
            </a:pPr>
            <a:r>
              <a:rPr sz="4480">
                <a:solidFill>
                  <a:srgbClr val="FFD624"/>
                </a:solidFill>
              </a:rPr>
              <a:t>EU and Ukraine</a:t>
            </a:r>
          </a:p>
        </p:txBody>
      </p:sp>
      <p:sp>
        <p:nvSpPr>
          <p:cNvPr id="200" name="Shape 200"/>
          <p:cNvSpPr>
            <a:spLocks noGrp="1"/>
          </p:cNvSpPr>
          <p:nvPr>
            <p:ph type="body" idx="4294967295"/>
          </p:nvPr>
        </p:nvSpPr>
        <p:spPr>
          <a:xfrm>
            <a:off x="587375" y="4149725"/>
            <a:ext cx="8532813" cy="1728788"/>
          </a:xfrm>
          <a:prstGeom prst="rect">
            <a:avLst/>
          </a:prstGeom>
        </p:spPr>
        <p:txBody>
          <a:bodyPr lIns="0" tIns="0" rIns="0" bIns="0">
            <a:normAutofit/>
          </a:bodyPr>
          <a:lstStyle/>
          <a:p>
            <a:pPr marL="0" lvl="0" indent="0" defTabSz="896111">
              <a:spcBef>
                <a:spcPts val="700"/>
              </a:spcBef>
              <a:buClr>
                <a:srgbClr val="FFFFFF"/>
              </a:buClr>
              <a:buSzTx/>
              <a:buFontTx/>
              <a:buNone/>
              <a:defRPr sz="1800">
                <a:solidFill>
                  <a:srgbClr val="000000"/>
                </a:solidFill>
              </a:defRPr>
            </a:pPr>
            <a:r>
              <a:rPr sz="2940" dirty="0">
                <a:solidFill>
                  <a:srgbClr val="FFFFFF"/>
                </a:solidFill>
                <a:latin typeface="Verdana Bold"/>
                <a:ea typeface="Verdana Bold"/>
                <a:cs typeface="Verdana Bold"/>
                <a:sym typeface="Verdana Bold"/>
              </a:rPr>
              <a:t>Challenges and cooperation</a:t>
            </a:r>
          </a:p>
          <a:p>
            <a:pPr marL="0" lvl="0" indent="0" defTabSz="896111">
              <a:spcBef>
                <a:spcPts val="400"/>
              </a:spcBef>
              <a:buClr>
                <a:srgbClr val="FFFFFF"/>
              </a:buClr>
              <a:buSzTx/>
              <a:buFontTx/>
              <a:buNone/>
              <a:defRPr sz="1800">
                <a:solidFill>
                  <a:srgbClr val="000000"/>
                </a:solidFill>
              </a:defRPr>
            </a:pPr>
            <a:endParaRPr sz="2940" dirty="0">
              <a:solidFill>
                <a:srgbClr val="FFFFFF"/>
              </a:solidFill>
              <a:latin typeface="Verdana Bold"/>
              <a:ea typeface="Verdana Bold"/>
              <a:cs typeface="Verdana Bold"/>
              <a:sym typeface="Verdana Bold"/>
            </a:endParaRPr>
          </a:p>
          <a:p>
            <a:pPr marL="0" lvl="0" indent="0" defTabSz="896111">
              <a:spcBef>
                <a:spcPts val="400"/>
              </a:spcBef>
              <a:buClr>
                <a:srgbClr val="FFFFFF"/>
              </a:buClr>
              <a:buSzTx/>
              <a:buFontTx/>
              <a:buNone/>
              <a:defRPr sz="1800">
                <a:solidFill>
                  <a:srgbClr val="000000"/>
                </a:solidFill>
              </a:defRPr>
            </a:pPr>
            <a:r>
              <a:rPr sz="1764" dirty="0">
                <a:solidFill>
                  <a:srgbClr val="FFFFFF"/>
                </a:solidFill>
                <a:latin typeface="Verdana Bold"/>
                <a:ea typeface="Verdana Bold"/>
                <a:cs typeface="Verdana Bold"/>
                <a:sym typeface="Verdana Bold"/>
              </a:rPr>
              <a:t>M. </a:t>
            </a:r>
            <a:r>
              <a:rPr sz="1764" dirty="0" err="1">
                <a:solidFill>
                  <a:srgbClr val="FFFFFF"/>
                </a:solidFill>
                <a:latin typeface="Verdana Bold"/>
                <a:ea typeface="Verdana Bold"/>
                <a:cs typeface="Verdana Bold"/>
                <a:sym typeface="Verdana Bold"/>
              </a:rPr>
              <a:t>Lutsar</a:t>
            </a:r>
            <a:r>
              <a:rPr sz="1764" dirty="0">
                <a:solidFill>
                  <a:srgbClr val="FFFFFF"/>
                </a:solidFill>
                <a:latin typeface="Verdana Bold"/>
                <a:ea typeface="Verdana Bold"/>
                <a:cs typeface="Verdana Bold"/>
                <a:sym typeface="Verdana Bold"/>
              </a:rPr>
              <a:t> </a:t>
            </a:r>
            <a:r>
              <a:rPr sz="1764" b="1" i="1" dirty="0">
                <a:solidFill>
                  <a:srgbClr val="FFFFFF"/>
                </a:solidFill>
                <a:latin typeface="Verdana"/>
                <a:ea typeface="Verdana"/>
                <a:cs typeface="Verdana"/>
                <a:sym typeface="Verdana"/>
              </a:rPr>
              <a:t>EU Delegation in Ukraine</a:t>
            </a:r>
          </a:p>
          <a:p>
            <a:pPr marL="0" lvl="0" indent="0" defTabSz="896111">
              <a:spcBef>
                <a:spcPts val="400"/>
              </a:spcBef>
              <a:buClr>
                <a:srgbClr val="FFFFFF"/>
              </a:buClr>
              <a:buSzTx/>
              <a:buFontTx/>
              <a:buNone/>
              <a:defRPr sz="1800">
                <a:solidFill>
                  <a:srgbClr val="000000"/>
                </a:solidFill>
              </a:defRPr>
            </a:pPr>
            <a:r>
              <a:rPr lang="en-US" sz="1764" b="1" i="1" dirty="0" err="1" smtClean="0">
                <a:solidFill>
                  <a:srgbClr val="FFFFFF"/>
                </a:solidFill>
                <a:latin typeface="Verdana"/>
                <a:ea typeface="Verdana"/>
                <a:cs typeface="Verdana"/>
                <a:sym typeface="Verdana"/>
              </a:rPr>
              <a:t>Dniprodzherzhinsk</a:t>
            </a:r>
            <a:r>
              <a:rPr sz="1764" b="1" i="1" dirty="0" smtClean="0">
                <a:solidFill>
                  <a:srgbClr val="FFFFFF"/>
                </a:solidFill>
                <a:latin typeface="Verdana"/>
                <a:ea typeface="Verdana"/>
                <a:cs typeface="Verdana"/>
                <a:sym typeface="Verdana"/>
              </a:rPr>
              <a:t>, </a:t>
            </a:r>
            <a:r>
              <a:rPr sz="1764" b="1" i="1" dirty="0">
                <a:solidFill>
                  <a:srgbClr val="FFFFFF"/>
                </a:solidFill>
                <a:latin typeface="Verdana"/>
                <a:ea typeface="Verdana"/>
                <a:cs typeface="Verdana"/>
                <a:sym typeface="Verdana"/>
              </a:rPr>
              <a:t>27.11.2014</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Shape 230"/>
          <p:cNvSpPr>
            <a:spLocks noGrp="1"/>
          </p:cNvSpPr>
          <p:nvPr>
            <p:ph type="title" idx="4294967295"/>
          </p:nvPr>
        </p:nvSpPr>
        <p:spPr>
          <a:xfrm>
            <a:off x="395287" y="1339850"/>
            <a:ext cx="8229601" cy="936625"/>
          </a:xfrm>
          <a:prstGeom prst="rect">
            <a:avLst/>
          </a:prstGeom>
        </p:spPr>
        <p:txBody>
          <a:bodyPr lIns="0" tIns="0" rIns="0" bIns="0">
            <a:normAutofit/>
          </a:bodyPr>
          <a:lstStyle>
            <a:lvl1pPr indent="326485" algn="l" defTabSz="832104">
              <a:defRPr sz="2730">
                <a:solidFill>
                  <a:srgbClr val="0F5494"/>
                </a:solidFill>
                <a:latin typeface="Verdana Bold"/>
                <a:ea typeface="Verdana Bold"/>
                <a:cs typeface="Verdana Bold"/>
                <a:sym typeface="Verdana Bold"/>
              </a:defRPr>
            </a:lvl1pPr>
          </a:lstStyle>
          <a:p>
            <a:pPr lvl="0">
              <a:defRPr sz="1800">
                <a:solidFill>
                  <a:srgbClr val="000000"/>
                </a:solidFill>
              </a:defRPr>
            </a:pPr>
            <a:r>
              <a:rPr sz="2730">
                <a:solidFill>
                  <a:srgbClr val="0F5494"/>
                </a:solidFill>
              </a:rPr>
              <a:t>Regional Development and Decentralization (2)</a:t>
            </a:r>
          </a:p>
        </p:txBody>
      </p:sp>
      <p:sp>
        <p:nvSpPr>
          <p:cNvPr id="231" name="Shape 231"/>
          <p:cNvSpPr>
            <a:spLocks noGrp="1"/>
          </p:cNvSpPr>
          <p:nvPr>
            <p:ph type="body" idx="4294967295"/>
          </p:nvPr>
        </p:nvSpPr>
        <p:spPr>
          <a:xfrm>
            <a:off x="468312" y="2276475"/>
            <a:ext cx="8229601" cy="4176713"/>
          </a:xfrm>
          <a:prstGeom prst="rect">
            <a:avLst/>
          </a:prstGeom>
        </p:spPr>
        <p:txBody>
          <a:bodyPr lIns="0" tIns="0" rIns="0" bIns="0">
            <a:normAutofit/>
          </a:bodyPr>
          <a:lstStyle/>
          <a:p>
            <a:pPr marL="0" lvl="0" indent="57150">
              <a:spcBef>
                <a:spcPts val="400"/>
              </a:spcBef>
              <a:buClr>
                <a:srgbClr val="FFFFFF"/>
              </a:buClr>
              <a:buSzTx/>
              <a:buFontTx/>
              <a:buNone/>
              <a:defRPr sz="1800">
                <a:solidFill>
                  <a:srgbClr val="000000"/>
                </a:solidFill>
              </a:defRPr>
            </a:pPr>
            <a:endParaRPr sz="2400" i="1">
              <a:solidFill>
                <a:srgbClr val="0F5494"/>
              </a:solidFill>
              <a:latin typeface="Verdana"/>
              <a:ea typeface="Verdana"/>
              <a:cs typeface="Verdana"/>
              <a:sym typeface="Verdana"/>
            </a:endParaRPr>
          </a:p>
          <a:p>
            <a:pPr marL="0" lvl="0" indent="57150">
              <a:spcBef>
                <a:spcPts val="400"/>
              </a:spcBef>
              <a:buClr>
                <a:srgbClr val="FFFFFF"/>
              </a:buClr>
              <a:buSzTx/>
              <a:buFontTx/>
              <a:buNone/>
              <a:defRPr sz="1800">
                <a:solidFill>
                  <a:srgbClr val="000000"/>
                </a:solidFill>
              </a:defRPr>
            </a:pPr>
            <a:endParaRPr sz="2400" i="1">
              <a:solidFill>
                <a:srgbClr val="0F5494"/>
              </a:solidFill>
              <a:latin typeface="Verdana"/>
              <a:ea typeface="Verdana"/>
              <a:cs typeface="Verdana"/>
              <a:sym typeface="Verdana"/>
            </a:endParaRPr>
          </a:p>
          <a:p>
            <a:pPr marL="0" lvl="0" indent="57150">
              <a:spcBef>
                <a:spcPts val="400"/>
              </a:spcBef>
              <a:buClr>
                <a:srgbClr val="FFFFFF"/>
              </a:buClr>
              <a:buSzTx/>
              <a:buFontTx/>
              <a:buNone/>
              <a:defRPr sz="1800">
                <a:solidFill>
                  <a:srgbClr val="000000"/>
                </a:solidFill>
              </a:defRPr>
            </a:pPr>
            <a:r>
              <a:rPr sz="2400" i="1">
                <a:solidFill>
                  <a:srgbClr val="0F5494"/>
                </a:solidFill>
                <a:latin typeface="Verdana"/>
                <a:ea typeface="Verdana"/>
                <a:cs typeface="Verdana"/>
                <a:sym typeface="Verdana"/>
              </a:rPr>
              <a:t>- </a:t>
            </a:r>
            <a:r>
              <a:rPr sz="2000">
                <a:solidFill>
                  <a:srgbClr val="0F5494"/>
                </a:solidFill>
                <a:latin typeface="Verdana Bold"/>
                <a:ea typeface="Verdana Bold"/>
                <a:cs typeface="Verdana Bold"/>
                <a:sym typeface="Verdana Bold"/>
              </a:rPr>
              <a:t>Local Authorities programme</a:t>
            </a:r>
          </a:p>
          <a:p>
            <a:pPr marL="0" lvl="0" indent="57150">
              <a:spcBef>
                <a:spcPts val="400"/>
              </a:spcBef>
              <a:buClr>
                <a:srgbClr val="FFFFFF"/>
              </a:buClr>
              <a:buSzTx/>
              <a:buFontTx/>
              <a:buNone/>
              <a:defRPr sz="1800">
                <a:solidFill>
                  <a:srgbClr val="000000"/>
                </a:solidFill>
              </a:defRPr>
            </a:pPr>
            <a:endParaRPr>
              <a:solidFill>
                <a:srgbClr val="0F5494"/>
              </a:solidFill>
              <a:latin typeface="Verdana"/>
              <a:ea typeface="Verdana"/>
              <a:cs typeface="Verdana"/>
              <a:sym typeface="Verdana"/>
            </a:endParaRPr>
          </a:p>
          <a:p>
            <a:pPr marL="0" lvl="0" indent="57150">
              <a:buClr>
                <a:srgbClr val="FFFFFF"/>
              </a:buClr>
              <a:buSzTx/>
              <a:buFontTx/>
              <a:buNone/>
              <a:defRPr sz="1800">
                <a:solidFill>
                  <a:srgbClr val="000000"/>
                </a:solidFill>
              </a:defRPr>
            </a:pPr>
            <a:endParaRPr sz="2000">
              <a:solidFill>
                <a:srgbClr val="0F5494"/>
              </a:solidFill>
              <a:latin typeface="Verdana Bold"/>
              <a:ea typeface="Verdana Bold"/>
              <a:cs typeface="Verdana Bold"/>
              <a:sym typeface="Verdana Bold"/>
            </a:endParaRPr>
          </a:p>
          <a:p>
            <a:pPr marL="0" lvl="0" indent="57150">
              <a:spcBef>
                <a:spcPts val="400"/>
              </a:spcBef>
              <a:buClr>
                <a:srgbClr val="FFFFFF"/>
              </a:buClr>
              <a:buSzTx/>
              <a:buFontTx/>
              <a:buNone/>
              <a:defRPr sz="1800">
                <a:solidFill>
                  <a:srgbClr val="000000"/>
                </a:solidFill>
              </a:defRPr>
            </a:pPr>
            <a:r>
              <a:rPr sz="2000">
                <a:solidFill>
                  <a:srgbClr val="0F5494"/>
                </a:solidFill>
                <a:latin typeface="Verdana Bold"/>
                <a:ea typeface="Verdana Bold"/>
                <a:cs typeface="Verdana Bold"/>
                <a:sym typeface="Verdana Bold"/>
              </a:rPr>
              <a:t>- Community based approach (2011-2015: €17 million, 2014-2017: €23.8 million) </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Shape 233"/>
          <p:cNvSpPr>
            <a:spLocks noGrp="1"/>
          </p:cNvSpPr>
          <p:nvPr>
            <p:ph type="title" idx="4294967295"/>
          </p:nvPr>
        </p:nvSpPr>
        <p:spPr>
          <a:xfrm>
            <a:off x="395287" y="1339850"/>
            <a:ext cx="8229601" cy="936625"/>
          </a:xfrm>
          <a:prstGeom prst="rect">
            <a:avLst/>
          </a:prstGeom>
        </p:spPr>
        <p:txBody>
          <a:bodyPr lIns="0" tIns="0" rIns="0" bIns="0">
            <a:normAutofit/>
          </a:bodyPr>
          <a:lstStyle>
            <a:lvl1pPr indent="358775" algn="l">
              <a:defRPr sz="3000">
                <a:solidFill>
                  <a:srgbClr val="0F5494"/>
                </a:solidFill>
                <a:latin typeface="Verdana Bold"/>
                <a:ea typeface="Verdana Bold"/>
                <a:cs typeface="Verdana Bold"/>
                <a:sym typeface="Verdana Bold"/>
              </a:defRPr>
            </a:lvl1pPr>
          </a:lstStyle>
          <a:p>
            <a:pPr lvl="0">
              <a:defRPr sz="1800">
                <a:solidFill>
                  <a:srgbClr val="000000"/>
                </a:solidFill>
              </a:defRPr>
            </a:pPr>
            <a:r>
              <a:rPr sz="3000">
                <a:solidFill>
                  <a:srgbClr val="0F5494"/>
                </a:solidFill>
              </a:rPr>
              <a:t>Civil society</a:t>
            </a:r>
          </a:p>
        </p:txBody>
      </p:sp>
      <p:sp>
        <p:nvSpPr>
          <p:cNvPr id="234" name="Shape 234"/>
          <p:cNvSpPr>
            <a:spLocks noGrp="1"/>
          </p:cNvSpPr>
          <p:nvPr>
            <p:ph type="body" idx="4294967295"/>
          </p:nvPr>
        </p:nvSpPr>
        <p:spPr>
          <a:xfrm>
            <a:off x="468312" y="2276475"/>
            <a:ext cx="8229601" cy="4176713"/>
          </a:xfrm>
          <a:prstGeom prst="rect">
            <a:avLst/>
          </a:prstGeom>
        </p:spPr>
        <p:txBody>
          <a:bodyPr lIns="0" tIns="0" rIns="0" bIns="0">
            <a:normAutofit/>
          </a:bodyPr>
          <a:lstStyle/>
          <a:p>
            <a:pPr marL="0" lvl="0" indent="0">
              <a:spcBef>
                <a:spcPts val="600"/>
              </a:spcBef>
              <a:buClr>
                <a:srgbClr val="FFFFFF"/>
              </a:buClr>
              <a:buSzTx/>
              <a:buFontTx/>
              <a:buNone/>
              <a:defRPr sz="1800">
                <a:solidFill>
                  <a:srgbClr val="000000"/>
                </a:solidFill>
              </a:defRPr>
            </a:pPr>
            <a:r>
              <a:rPr sz="2000">
                <a:solidFill>
                  <a:srgbClr val="0F5494"/>
                </a:solidFill>
                <a:latin typeface="Verdana Bold"/>
                <a:ea typeface="Verdana Bold"/>
                <a:cs typeface="Verdana Bold"/>
                <a:sym typeface="Verdana Bold"/>
              </a:rPr>
              <a:t>Three grant programmes </a:t>
            </a:r>
            <a:r>
              <a:rPr sz="2000">
                <a:solidFill>
                  <a:srgbClr val="0F5494"/>
                </a:solidFill>
                <a:latin typeface="Verdana"/>
                <a:ea typeface="Verdana"/>
                <a:cs typeface="Verdana"/>
                <a:sym typeface="Verdana"/>
              </a:rPr>
              <a:t>(around €4 million annually):</a:t>
            </a:r>
          </a:p>
          <a:p>
            <a:pPr marL="0" lvl="0" indent="0">
              <a:spcBef>
                <a:spcPts val="600"/>
              </a:spcBef>
              <a:buClr>
                <a:srgbClr val="FFFFFF"/>
              </a:buClr>
              <a:buFontTx/>
              <a:buChar char="•"/>
              <a:defRPr sz="1800">
                <a:solidFill>
                  <a:srgbClr val="000000"/>
                </a:solidFill>
              </a:defRPr>
            </a:pPr>
            <a:endParaRPr sz="2000">
              <a:solidFill>
                <a:srgbClr val="0F5494"/>
              </a:solidFill>
              <a:latin typeface="Verdana"/>
              <a:ea typeface="Verdana"/>
              <a:cs typeface="Verdana"/>
              <a:sym typeface="Verdana"/>
            </a:endParaRPr>
          </a:p>
          <a:p>
            <a:pPr marL="0" lvl="0" indent="0">
              <a:spcBef>
                <a:spcPts val="600"/>
              </a:spcBef>
              <a:buClr>
                <a:srgbClr val="FFFFFF"/>
              </a:buClr>
              <a:buFontTx/>
              <a:buChar char="•"/>
              <a:defRPr sz="1800">
                <a:solidFill>
                  <a:srgbClr val="000000"/>
                </a:solidFill>
              </a:defRPr>
            </a:pPr>
            <a:r>
              <a:rPr sz="2000">
                <a:solidFill>
                  <a:srgbClr val="0F5494"/>
                </a:solidFill>
                <a:latin typeface="Verdana"/>
                <a:ea typeface="Verdana"/>
                <a:cs typeface="Verdana"/>
                <a:sym typeface="Verdana"/>
              </a:rPr>
              <a:t>- </a:t>
            </a:r>
            <a:r>
              <a:rPr sz="2000">
                <a:solidFill>
                  <a:srgbClr val="0F5494"/>
                </a:solidFill>
                <a:latin typeface="Verdana Bold"/>
                <a:ea typeface="Verdana Bold"/>
                <a:cs typeface="Verdana Bold"/>
                <a:sym typeface="Verdana Bold"/>
              </a:rPr>
              <a:t>European Instrument for Democracy and Human Rights</a:t>
            </a:r>
            <a:endParaRPr sz="2000">
              <a:solidFill>
                <a:srgbClr val="0F5494"/>
              </a:solidFill>
              <a:latin typeface="Verdana"/>
              <a:ea typeface="Verdana"/>
              <a:cs typeface="Verdana"/>
              <a:sym typeface="Verdana"/>
            </a:endParaRPr>
          </a:p>
          <a:p>
            <a:pPr marL="0" lvl="0" indent="0">
              <a:spcBef>
                <a:spcPts val="600"/>
              </a:spcBef>
              <a:buClr>
                <a:srgbClr val="FFFFFF"/>
              </a:buClr>
              <a:buFontTx/>
              <a:buChar char="•"/>
              <a:defRPr sz="1800">
                <a:solidFill>
                  <a:srgbClr val="000000"/>
                </a:solidFill>
              </a:defRPr>
            </a:pPr>
            <a:endParaRPr sz="2000">
              <a:solidFill>
                <a:srgbClr val="0F5494"/>
              </a:solidFill>
              <a:latin typeface="Verdana"/>
              <a:ea typeface="Verdana"/>
              <a:cs typeface="Verdana"/>
              <a:sym typeface="Verdana"/>
            </a:endParaRPr>
          </a:p>
          <a:p>
            <a:pPr marL="0" lvl="0" indent="0">
              <a:spcBef>
                <a:spcPts val="600"/>
              </a:spcBef>
              <a:buClr>
                <a:srgbClr val="FFFFFF"/>
              </a:buClr>
              <a:buFontTx/>
              <a:buChar char="•"/>
              <a:defRPr sz="1800">
                <a:solidFill>
                  <a:srgbClr val="000000"/>
                </a:solidFill>
              </a:defRPr>
            </a:pPr>
            <a:r>
              <a:rPr sz="2000">
                <a:solidFill>
                  <a:srgbClr val="0F5494"/>
                </a:solidFill>
                <a:latin typeface="Verdana"/>
                <a:ea typeface="Verdana"/>
                <a:cs typeface="Verdana"/>
                <a:sym typeface="Verdana"/>
              </a:rPr>
              <a:t>- </a:t>
            </a:r>
            <a:r>
              <a:rPr sz="2000">
                <a:solidFill>
                  <a:srgbClr val="0F5494"/>
                </a:solidFill>
                <a:latin typeface="Verdana Bold"/>
                <a:ea typeface="Verdana Bold"/>
                <a:cs typeface="Verdana Bold"/>
                <a:sym typeface="Verdana Bold"/>
              </a:rPr>
              <a:t>Non-State Actors Programme</a:t>
            </a:r>
            <a:endParaRPr sz="2000">
              <a:solidFill>
                <a:srgbClr val="0F5494"/>
              </a:solidFill>
              <a:latin typeface="Verdana"/>
              <a:ea typeface="Verdana"/>
              <a:cs typeface="Verdana"/>
              <a:sym typeface="Verdana"/>
            </a:endParaRPr>
          </a:p>
          <a:p>
            <a:pPr marL="0" lvl="0" indent="0">
              <a:spcBef>
                <a:spcPts val="600"/>
              </a:spcBef>
              <a:buClr>
                <a:srgbClr val="FFFFFF"/>
              </a:buClr>
              <a:buFontTx/>
              <a:buChar char="•"/>
              <a:defRPr sz="1800">
                <a:solidFill>
                  <a:srgbClr val="000000"/>
                </a:solidFill>
              </a:defRPr>
            </a:pPr>
            <a:endParaRPr sz="2000">
              <a:solidFill>
                <a:srgbClr val="0F5494"/>
              </a:solidFill>
              <a:latin typeface="Verdana"/>
              <a:ea typeface="Verdana"/>
              <a:cs typeface="Verdana"/>
              <a:sym typeface="Verdana"/>
            </a:endParaRPr>
          </a:p>
          <a:p>
            <a:pPr marL="0" lvl="0" indent="0">
              <a:spcBef>
                <a:spcPts val="600"/>
              </a:spcBef>
              <a:buClr>
                <a:srgbClr val="FFFFFF"/>
              </a:buClr>
              <a:buFontTx/>
              <a:buChar char="•"/>
              <a:defRPr sz="1800">
                <a:solidFill>
                  <a:srgbClr val="000000"/>
                </a:solidFill>
              </a:defRPr>
            </a:pPr>
            <a:r>
              <a:rPr sz="2000">
                <a:solidFill>
                  <a:srgbClr val="0F5494"/>
                </a:solidFill>
                <a:latin typeface="Verdana"/>
                <a:ea typeface="Verdana"/>
                <a:cs typeface="Verdana"/>
                <a:sym typeface="Verdana"/>
              </a:rPr>
              <a:t>- </a:t>
            </a:r>
            <a:r>
              <a:rPr sz="2000">
                <a:solidFill>
                  <a:srgbClr val="0F5494"/>
                </a:solidFill>
                <a:latin typeface="Verdana Bold"/>
                <a:ea typeface="Verdana Bold"/>
                <a:cs typeface="Verdana Bold"/>
                <a:sym typeface="Verdana Bold"/>
              </a:rPr>
              <a:t>Civil Society Facility</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Shape 236"/>
          <p:cNvSpPr>
            <a:spLocks noGrp="1"/>
          </p:cNvSpPr>
          <p:nvPr>
            <p:ph type="title" idx="4294967295"/>
          </p:nvPr>
        </p:nvSpPr>
        <p:spPr>
          <a:xfrm>
            <a:off x="395287" y="1339850"/>
            <a:ext cx="8229601" cy="936625"/>
          </a:xfrm>
          <a:prstGeom prst="rect">
            <a:avLst/>
          </a:prstGeom>
        </p:spPr>
        <p:txBody>
          <a:bodyPr lIns="0" tIns="0" rIns="0" bIns="0">
            <a:normAutofit/>
          </a:bodyPr>
          <a:lstStyle>
            <a:lvl1pPr indent="358775" algn="l">
              <a:defRPr sz="3000">
                <a:solidFill>
                  <a:srgbClr val="0F5494"/>
                </a:solidFill>
                <a:latin typeface="Verdana Bold"/>
                <a:ea typeface="Verdana Bold"/>
                <a:cs typeface="Verdana Bold"/>
                <a:sym typeface="Verdana Bold"/>
              </a:defRPr>
            </a:lvl1pPr>
          </a:lstStyle>
          <a:p>
            <a:pPr lvl="0">
              <a:defRPr sz="1800">
                <a:solidFill>
                  <a:srgbClr val="000000"/>
                </a:solidFill>
              </a:defRPr>
            </a:pPr>
            <a:r>
              <a:rPr sz="3000">
                <a:solidFill>
                  <a:srgbClr val="0F5494"/>
                </a:solidFill>
              </a:rPr>
              <a:t>New strategy (2014-2020) ..</a:t>
            </a:r>
          </a:p>
        </p:txBody>
      </p:sp>
      <p:sp>
        <p:nvSpPr>
          <p:cNvPr id="237" name="Shape 237"/>
          <p:cNvSpPr>
            <a:spLocks noGrp="1"/>
          </p:cNvSpPr>
          <p:nvPr>
            <p:ph type="body" idx="4294967295"/>
          </p:nvPr>
        </p:nvSpPr>
        <p:spPr>
          <a:xfrm>
            <a:off x="468312" y="2276475"/>
            <a:ext cx="8229601" cy="4176713"/>
          </a:xfrm>
          <a:prstGeom prst="rect">
            <a:avLst/>
          </a:prstGeom>
        </p:spPr>
        <p:txBody>
          <a:bodyPr lIns="0" tIns="0" rIns="0" bIns="0">
            <a:normAutofit/>
          </a:bodyPr>
          <a:lstStyle/>
          <a:p>
            <a:pPr marL="285750" lvl="0" indent="-285750">
              <a:spcBef>
                <a:spcPts val="400"/>
              </a:spcBef>
              <a:buClr>
                <a:srgbClr val="FFFFFF"/>
              </a:buClr>
              <a:buFontTx/>
              <a:buChar char="•"/>
              <a:defRPr sz="1800">
                <a:solidFill>
                  <a:srgbClr val="000000"/>
                </a:solidFill>
              </a:defRPr>
            </a:pPr>
            <a:r>
              <a:rPr sz="2000">
                <a:solidFill>
                  <a:srgbClr val="0F5494"/>
                </a:solidFill>
                <a:latin typeface="Verdana Bold"/>
                <a:ea typeface="Verdana Bold"/>
                <a:cs typeface="Verdana Bold"/>
                <a:sym typeface="Verdana Bold"/>
              </a:rPr>
              <a:t> </a:t>
            </a:r>
          </a:p>
          <a:p>
            <a:pPr marL="285750" lvl="0" indent="-285750">
              <a:spcBef>
                <a:spcPts val="400"/>
              </a:spcBef>
              <a:buClr>
                <a:srgbClr val="FFFFFF"/>
              </a:buClr>
              <a:buFontTx/>
              <a:buChar char="•"/>
              <a:defRPr sz="1800">
                <a:solidFill>
                  <a:srgbClr val="000000"/>
                </a:solidFill>
              </a:defRPr>
            </a:pPr>
            <a:r>
              <a:rPr sz="2000">
                <a:solidFill>
                  <a:srgbClr val="0F5494"/>
                </a:solidFill>
                <a:latin typeface="Verdana Bold"/>
                <a:ea typeface="Verdana Bold"/>
                <a:cs typeface="Verdana Bold"/>
                <a:sym typeface="Verdana Bold"/>
              </a:rPr>
              <a:t>- </a:t>
            </a:r>
            <a:r>
              <a:rPr sz="2000">
                <a:solidFill>
                  <a:srgbClr val="0F5494"/>
                </a:solidFill>
                <a:latin typeface="Verdana"/>
                <a:ea typeface="Verdana"/>
                <a:cs typeface="Verdana"/>
                <a:sym typeface="Verdana"/>
              </a:rPr>
              <a:t>Special measures in 2014 and 2015</a:t>
            </a:r>
          </a:p>
          <a:p>
            <a:pPr marL="342900" lvl="0" indent="-342900">
              <a:buClr>
                <a:srgbClr val="FFFFFF"/>
              </a:buClr>
              <a:buFontTx/>
              <a:buChar char="•"/>
              <a:defRPr sz="1800">
                <a:solidFill>
                  <a:srgbClr val="000000"/>
                </a:solidFill>
              </a:defRPr>
            </a:pPr>
            <a:endParaRPr sz="2000">
              <a:solidFill>
                <a:srgbClr val="0F5494"/>
              </a:solidFill>
              <a:latin typeface="Verdana"/>
              <a:ea typeface="Verdana"/>
              <a:cs typeface="Verdana"/>
              <a:sym typeface="Verdana"/>
            </a:endParaRPr>
          </a:p>
          <a:p>
            <a:pPr marL="285750" lvl="0" indent="-285750">
              <a:spcBef>
                <a:spcPts val="400"/>
              </a:spcBef>
              <a:buClr>
                <a:srgbClr val="FFFFFF"/>
              </a:buClr>
              <a:buFontTx/>
              <a:buChar char="•"/>
              <a:defRPr sz="1800">
                <a:solidFill>
                  <a:srgbClr val="000000"/>
                </a:solidFill>
              </a:defRPr>
            </a:pPr>
            <a:r>
              <a:rPr sz="2000">
                <a:solidFill>
                  <a:srgbClr val="0F5494"/>
                </a:solidFill>
                <a:latin typeface="Verdana"/>
                <a:ea typeface="Verdana"/>
                <a:cs typeface="Verdana"/>
                <a:sym typeface="Verdana"/>
              </a:rPr>
              <a:t>- New ENI strategy will be developed for 2016-2017</a:t>
            </a:r>
          </a:p>
          <a:p>
            <a:pPr marL="285750" lvl="0" indent="-285750">
              <a:spcBef>
                <a:spcPts val="400"/>
              </a:spcBef>
              <a:buClr>
                <a:srgbClr val="FFFFFF"/>
              </a:buClr>
              <a:buFontTx/>
              <a:buChar char="•"/>
              <a:defRPr sz="1800">
                <a:solidFill>
                  <a:srgbClr val="000000"/>
                </a:solidFill>
              </a:defRPr>
            </a:pPr>
            <a:r>
              <a:rPr sz="2000">
                <a:solidFill>
                  <a:srgbClr val="0F5494"/>
                </a:solidFill>
                <a:latin typeface="Verdana"/>
                <a:ea typeface="Verdana"/>
                <a:cs typeface="Verdana"/>
                <a:sym typeface="Verdana"/>
              </a:rPr>
              <a:t> </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Shape 239"/>
          <p:cNvSpPr/>
          <p:nvPr/>
        </p:nvSpPr>
        <p:spPr>
          <a:xfrm>
            <a:off x="915009" y="217011"/>
            <a:ext cx="2496142" cy="52324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2800">
                <a:solidFill>
                  <a:srgbClr val="FFFFFF"/>
                </a:solidFill>
                <a:latin typeface="Verdana Bold"/>
                <a:ea typeface="Verdana Bold"/>
                <a:cs typeface="Verdana Bold"/>
                <a:sym typeface="Verdana Bold"/>
              </a:defRPr>
            </a:lvl1pPr>
          </a:lstStyle>
          <a:p>
            <a:pPr lvl="0">
              <a:defRPr sz="1800">
                <a:solidFill>
                  <a:srgbClr val="000000"/>
                </a:solidFill>
              </a:defRPr>
            </a:pPr>
            <a:r>
              <a:rPr sz="2800">
                <a:solidFill>
                  <a:srgbClr val="FFFFFF"/>
                </a:solidFill>
              </a:rPr>
              <a:t>To sum up..</a:t>
            </a:r>
          </a:p>
        </p:txBody>
      </p:sp>
      <p:grpSp>
        <p:nvGrpSpPr>
          <p:cNvPr id="242" name="Group 242"/>
          <p:cNvGrpSpPr/>
          <p:nvPr/>
        </p:nvGrpSpPr>
        <p:grpSpPr>
          <a:xfrm>
            <a:off x="1016000" y="1389380"/>
            <a:ext cx="3894138" cy="1209041"/>
            <a:chOff x="0" y="0"/>
            <a:chExt cx="3894137" cy="1209039"/>
          </a:xfrm>
        </p:grpSpPr>
        <p:sp>
          <p:nvSpPr>
            <p:cNvPr id="240" name="Shape 240"/>
            <p:cNvSpPr/>
            <p:nvPr/>
          </p:nvSpPr>
          <p:spPr>
            <a:xfrm>
              <a:off x="0" y="33019"/>
              <a:ext cx="3894138" cy="1143002"/>
            </a:xfrm>
            <a:prstGeom prst="rect">
              <a:avLst/>
            </a:prstGeom>
            <a:gradFill flip="none" rotWithShape="1">
              <a:gsLst>
                <a:gs pos="0">
                  <a:srgbClr val="AFE0E4"/>
                </a:gs>
                <a:gs pos="19999">
                  <a:srgbClr val="AFDEE2"/>
                </a:gs>
                <a:gs pos="100000">
                  <a:srgbClr val="85AAAD"/>
                </a:gs>
              </a:gsLst>
              <a:lin ang="5400000" scaled="0"/>
            </a:gradFill>
            <a:ln w="9525" cap="flat">
              <a:solidFill>
                <a:srgbClr val="B6DCDF"/>
              </a:solidFill>
              <a:prstDash val="solid"/>
              <a:round/>
            </a:ln>
            <a:effectLst>
              <a:outerShdw blurRad="38100" dist="23000" dir="5400000" rotWithShape="0">
                <a:srgbClr val="000000">
                  <a:alpha val="34999"/>
                </a:srgbClr>
              </a:outerShdw>
            </a:effectLst>
          </p:spPr>
          <p:txBody>
            <a:bodyPr wrap="square" lIns="0" tIns="0" rIns="0" bIns="0" numCol="1" anchor="ctr">
              <a:noAutofit/>
            </a:bodyPr>
            <a:lstStyle/>
            <a:p>
              <a:pPr lvl="0">
                <a:defRPr sz="1800">
                  <a:solidFill>
                    <a:srgbClr val="FFFFFF"/>
                  </a:solidFill>
                </a:defRPr>
              </a:pPr>
              <a:endParaRPr/>
            </a:p>
          </p:txBody>
        </p:sp>
        <p:sp>
          <p:nvSpPr>
            <p:cNvPr id="241" name="Shape 241"/>
            <p:cNvSpPr/>
            <p:nvPr/>
          </p:nvSpPr>
          <p:spPr>
            <a:xfrm>
              <a:off x="0" y="0"/>
              <a:ext cx="3894138" cy="12090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defRPr sz="1800">
                  <a:solidFill>
                    <a:srgbClr val="FFFFFF"/>
                  </a:solidFill>
                </a:defRPr>
              </a:lvl1pPr>
            </a:lstStyle>
            <a:p>
              <a:pPr lvl="0">
                <a:defRPr>
                  <a:solidFill>
                    <a:srgbClr val="000000"/>
                  </a:solidFill>
                </a:defRPr>
              </a:pPr>
              <a:r>
                <a:rPr>
                  <a:solidFill>
                    <a:srgbClr val="FFFFFF"/>
                  </a:solidFill>
                </a:rPr>
                <a:t>More than 250 projects are currently being carried out across a wide-range of sectors, regions and cities in Ukraine </a:t>
              </a:r>
            </a:p>
          </p:txBody>
        </p:sp>
      </p:grpSp>
      <p:grpSp>
        <p:nvGrpSpPr>
          <p:cNvPr id="245" name="Group 245"/>
          <p:cNvGrpSpPr/>
          <p:nvPr/>
        </p:nvGrpSpPr>
        <p:grpSpPr>
          <a:xfrm>
            <a:off x="1016000" y="2740342"/>
            <a:ext cx="4538663" cy="1767841"/>
            <a:chOff x="0" y="0"/>
            <a:chExt cx="4538662" cy="1767839"/>
          </a:xfrm>
        </p:grpSpPr>
        <p:sp>
          <p:nvSpPr>
            <p:cNvPr id="243" name="Shape 243"/>
            <p:cNvSpPr/>
            <p:nvPr/>
          </p:nvSpPr>
          <p:spPr>
            <a:xfrm>
              <a:off x="0" y="96520"/>
              <a:ext cx="4538663" cy="1574801"/>
            </a:xfrm>
            <a:prstGeom prst="rect">
              <a:avLst/>
            </a:prstGeom>
            <a:gradFill flip="none" rotWithShape="1">
              <a:gsLst>
                <a:gs pos="0">
                  <a:srgbClr val="AFE0E4"/>
                </a:gs>
                <a:gs pos="19999">
                  <a:srgbClr val="AFDEE2"/>
                </a:gs>
                <a:gs pos="100000">
                  <a:srgbClr val="85AAAD"/>
                </a:gs>
              </a:gsLst>
              <a:lin ang="5400000" scaled="0"/>
            </a:gradFill>
            <a:ln w="9525" cap="flat">
              <a:solidFill>
                <a:srgbClr val="B6DCDF"/>
              </a:solidFill>
              <a:prstDash val="solid"/>
              <a:round/>
            </a:ln>
            <a:effectLst>
              <a:outerShdw blurRad="38100" dist="23000" dir="5400000" rotWithShape="0">
                <a:srgbClr val="000000">
                  <a:alpha val="34999"/>
                </a:srgbClr>
              </a:outerShdw>
            </a:effectLst>
          </p:spPr>
          <p:txBody>
            <a:bodyPr wrap="square" lIns="0" tIns="0" rIns="0" bIns="0" numCol="1" anchor="ctr">
              <a:noAutofit/>
            </a:bodyPr>
            <a:lstStyle/>
            <a:p>
              <a:pPr lvl="0">
                <a:defRPr sz="1800">
                  <a:solidFill>
                    <a:srgbClr val="FFFFFF"/>
                  </a:solidFill>
                </a:defRPr>
              </a:pPr>
              <a:endParaRPr/>
            </a:p>
          </p:txBody>
        </p:sp>
        <p:sp>
          <p:nvSpPr>
            <p:cNvPr id="244" name="Shape 244"/>
            <p:cNvSpPr/>
            <p:nvPr/>
          </p:nvSpPr>
          <p:spPr>
            <a:xfrm>
              <a:off x="0" y="-1"/>
              <a:ext cx="4538663" cy="1767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defRPr sz="1800">
                  <a:solidFill>
                    <a:srgbClr val="FFFFFF"/>
                  </a:solidFill>
                </a:defRPr>
              </a:lvl1pPr>
            </a:lstStyle>
            <a:p>
              <a:pPr lvl="0">
                <a:defRPr>
                  <a:solidFill>
                    <a:srgbClr val="000000"/>
                  </a:solidFill>
                </a:defRPr>
              </a:pPr>
              <a:r>
                <a:rPr>
                  <a:solidFill>
                    <a:srgbClr val="FFFFFF"/>
                  </a:solidFill>
                </a:rPr>
                <a:t>EU assistance focuses in particular on support for democratic development and good governance, regulatory reform and administrative capacity building, infrastructure development and nuclear safety</a:t>
              </a:r>
            </a:p>
          </p:txBody>
        </p:sp>
      </p:grpSp>
      <p:grpSp>
        <p:nvGrpSpPr>
          <p:cNvPr id="248" name="Group 248"/>
          <p:cNvGrpSpPr/>
          <p:nvPr/>
        </p:nvGrpSpPr>
        <p:grpSpPr>
          <a:xfrm>
            <a:off x="5936658" y="1671329"/>
            <a:ext cx="2496142" cy="3001954"/>
            <a:chOff x="0" y="0"/>
            <a:chExt cx="2496141" cy="3001952"/>
          </a:xfrm>
        </p:grpSpPr>
        <p:sp>
          <p:nvSpPr>
            <p:cNvPr id="246" name="Shape 246"/>
            <p:cNvSpPr/>
            <p:nvPr/>
          </p:nvSpPr>
          <p:spPr>
            <a:xfrm>
              <a:off x="0" y="242847"/>
              <a:ext cx="2496142" cy="2516258"/>
            </a:xfrm>
            <a:prstGeom prst="rect">
              <a:avLst/>
            </a:prstGeom>
            <a:gradFill flip="none" rotWithShape="1">
              <a:gsLst>
                <a:gs pos="0">
                  <a:srgbClr val="AFE0E4"/>
                </a:gs>
                <a:gs pos="19999">
                  <a:srgbClr val="AFDEE2"/>
                </a:gs>
                <a:gs pos="100000">
                  <a:srgbClr val="85AAAD"/>
                </a:gs>
              </a:gsLst>
              <a:lin ang="5400000" scaled="0"/>
            </a:gradFill>
            <a:ln w="9525" cap="flat">
              <a:solidFill>
                <a:srgbClr val="B6DCDF"/>
              </a:solidFill>
              <a:prstDash val="solid"/>
              <a:round/>
            </a:ln>
            <a:effectLst>
              <a:outerShdw blurRad="38100" dist="23000" dir="5400000" rotWithShape="0">
                <a:srgbClr val="000000">
                  <a:alpha val="34999"/>
                </a:srgbClr>
              </a:outerShdw>
            </a:effectLst>
          </p:spPr>
          <p:txBody>
            <a:bodyPr wrap="square" lIns="0" tIns="0" rIns="0" bIns="0" numCol="1" anchor="ctr">
              <a:noAutofit/>
            </a:bodyPr>
            <a:lstStyle/>
            <a:p>
              <a:pPr lvl="0">
                <a:defRPr sz="1800">
                  <a:solidFill>
                    <a:srgbClr val="FFFFFF"/>
                  </a:solidFill>
                </a:defRPr>
              </a:pPr>
              <a:endParaRPr/>
            </a:p>
          </p:txBody>
        </p:sp>
        <p:sp>
          <p:nvSpPr>
            <p:cNvPr id="247" name="Shape 247"/>
            <p:cNvSpPr/>
            <p:nvPr/>
          </p:nvSpPr>
          <p:spPr>
            <a:xfrm>
              <a:off x="0" y="0"/>
              <a:ext cx="2496142" cy="300195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noAutofit/>
            </a:bodyPr>
            <a:lstStyle>
              <a:lvl1pPr>
                <a:defRPr sz="1800">
                  <a:solidFill>
                    <a:srgbClr val="FFFFFF"/>
                  </a:solidFill>
                </a:defRPr>
              </a:lvl1pPr>
            </a:lstStyle>
            <a:p>
              <a:pPr lvl="0">
                <a:defRPr>
                  <a:solidFill>
                    <a:srgbClr val="000000"/>
                  </a:solidFill>
                </a:defRPr>
              </a:pPr>
              <a:r>
                <a:rPr>
                  <a:solidFill>
                    <a:srgbClr val="FFFFFF"/>
                  </a:solidFill>
                </a:rPr>
                <a:t>EU funding for projects in Ukraine is provided in the form of grants, contracts and increasingly budget support</a:t>
              </a:r>
            </a:p>
          </p:txBody>
        </p:sp>
      </p:grpSp>
      <p:grpSp>
        <p:nvGrpSpPr>
          <p:cNvPr id="251" name="Group 251"/>
          <p:cNvGrpSpPr/>
          <p:nvPr/>
        </p:nvGrpSpPr>
        <p:grpSpPr>
          <a:xfrm>
            <a:off x="998537" y="4757737"/>
            <a:ext cx="7423151" cy="1574801"/>
            <a:chOff x="0" y="0"/>
            <a:chExt cx="7423150" cy="1574800"/>
          </a:xfrm>
        </p:grpSpPr>
        <p:sp>
          <p:nvSpPr>
            <p:cNvPr id="249" name="Shape 249"/>
            <p:cNvSpPr/>
            <p:nvPr/>
          </p:nvSpPr>
          <p:spPr>
            <a:xfrm>
              <a:off x="0" y="0"/>
              <a:ext cx="7423150" cy="1574800"/>
            </a:xfrm>
            <a:prstGeom prst="rect">
              <a:avLst/>
            </a:prstGeom>
            <a:gradFill flip="none" rotWithShape="1">
              <a:gsLst>
                <a:gs pos="0">
                  <a:srgbClr val="AFE0E4"/>
                </a:gs>
                <a:gs pos="19999">
                  <a:srgbClr val="AFDEE2"/>
                </a:gs>
                <a:gs pos="100000">
                  <a:srgbClr val="85AAAD"/>
                </a:gs>
              </a:gsLst>
              <a:lin ang="5400000" scaled="0"/>
            </a:gradFill>
            <a:ln w="9525" cap="flat">
              <a:solidFill>
                <a:srgbClr val="B6DCDF"/>
              </a:solidFill>
              <a:prstDash val="solid"/>
              <a:round/>
            </a:ln>
            <a:effectLst>
              <a:outerShdw blurRad="38100" dist="23000" dir="5400000" rotWithShape="0">
                <a:srgbClr val="000000">
                  <a:alpha val="34999"/>
                </a:srgbClr>
              </a:outerShdw>
            </a:effectLst>
          </p:spPr>
          <p:txBody>
            <a:bodyPr wrap="square" lIns="0" tIns="0" rIns="0" bIns="0" numCol="1" anchor="ctr">
              <a:noAutofit/>
            </a:bodyPr>
            <a:lstStyle/>
            <a:p>
              <a:pPr lvl="0">
                <a:defRPr sz="1800">
                  <a:solidFill>
                    <a:srgbClr val="FFFFFF"/>
                  </a:solidFill>
                </a:defRPr>
              </a:pPr>
              <a:endParaRPr/>
            </a:p>
          </p:txBody>
        </p:sp>
        <p:sp>
          <p:nvSpPr>
            <p:cNvPr id="250" name="Shape 250"/>
            <p:cNvSpPr/>
            <p:nvPr/>
          </p:nvSpPr>
          <p:spPr>
            <a:xfrm>
              <a:off x="0" y="43180"/>
              <a:ext cx="7423150" cy="14884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defRPr sz="1800">
                  <a:solidFill>
                    <a:srgbClr val="FFFFFF"/>
                  </a:solidFill>
                </a:defRPr>
              </a:lvl1pPr>
            </a:lstStyle>
            <a:p>
              <a:pPr lvl="0">
                <a:defRPr>
                  <a:solidFill>
                    <a:srgbClr val="000000"/>
                  </a:solidFill>
                </a:defRPr>
              </a:pPr>
              <a:r>
                <a:rPr>
                  <a:solidFill>
                    <a:srgbClr val="FFFFFF"/>
                  </a:solidFill>
                </a:rPr>
                <a:t>EaP funding will follow the same modalities used for other programmes financed under the ENPI. Potential beneficiaries are invited to participate in the Calls for Proposals and Calls for Tenders as published by the EuropeAid on its website and by Delegations in the 6 EaP countries. </a:t>
              </a:r>
            </a:p>
          </p:txBody>
        </p:sp>
      </p:gr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p:nvPr/>
        </p:nvSpPr>
        <p:spPr>
          <a:xfrm>
            <a:off x="355600" y="4076700"/>
            <a:ext cx="5503863" cy="6502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defRPr sz="1800"/>
            </a:pPr>
            <a:endParaRPr>
              <a:solidFill>
                <a:srgbClr val="595959"/>
              </a:solidFill>
            </a:endParaRPr>
          </a:p>
        </p:txBody>
      </p:sp>
      <p:sp>
        <p:nvSpPr>
          <p:cNvPr id="254" name="Shape 254"/>
          <p:cNvSpPr/>
          <p:nvPr/>
        </p:nvSpPr>
        <p:spPr>
          <a:xfrm>
            <a:off x="6337300" y="322262"/>
            <a:ext cx="1959407" cy="52324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2800">
                <a:solidFill>
                  <a:srgbClr val="FFFFFF"/>
                </a:solidFill>
                <a:latin typeface="Verdana Bold"/>
                <a:ea typeface="Verdana Bold"/>
                <a:cs typeface="Verdana Bold"/>
                <a:sym typeface="Verdana Bold"/>
              </a:defRPr>
            </a:lvl1pPr>
          </a:lstStyle>
          <a:p>
            <a:pPr lvl="0">
              <a:defRPr sz="1800">
                <a:solidFill>
                  <a:srgbClr val="000000"/>
                </a:solidFill>
              </a:defRPr>
            </a:pPr>
            <a:r>
              <a:rPr sz="2800">
                <a:solidFill>
                  <a:srgbClr val="FFFFFF"/>
                </a:solidFill>
              </a:rPr>
              <a:t>UKRAINE</a:t>
            </a:r>
          </a:p>
        </p:txBody>
      </p:sp>
      <p:pic>
        <p:nvPicPr>
          <p:cNvPr id="255" name="logo-eib_en.jpg" descr="logo-eib_en.jpg"/>
          <p:cNvPicPr/>
          <p:nvPr/>
        </p:nvPicPr>
        <p:blipFill>
          <a:blip r:embed="rId2">
            <a:extLst/>
          </a:blip>
          <a:stretch>
            <a:fillRect/>
          </a:stretch>
        </p:blipFill>
        <p:spPr>
          <a:xfrm>
            <a:off x="177800" y="1330325"/>
            <a:ext cx="2673264" cy="1450388"/>
          </a:xfrm>
          <a:prstGeom prst="rect">
            <a:avLst/>
          </a:prstGeom>
          <a:ln w="12700">
            <a:miter lim="400000"/>
          </a:ln>
        </p:spPr>
      </p:pic>
      <p:sp>
        <p:nvSpPr>
          <p:cNvPr id="256" name="Shape 256"/>
          <p:cNvSpPr/>
          <p:nvPr/>
        </p:nvSpPr>
        <p:spPr>
          <a:xfrm>
            <a:off x="2812950" y="3556000"/>
            <a:ext cx="3518100" cy="7772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defRPr sz="2200" b="1">
                <a:solidFill>
                  <a:srgbClr val="2E43AF"/>
                </a:solidFill>
              </a:defRPr>
            </a:lvl1pPr>
          </a:lstStyle>
          <a:p>
            <a:pPr lvl="0">
              <a:defRPr sz="1800" b="0">
                <a:solidFill>
                  <a:srgbClr val="000000"/>
                </a:solidFill>
              </a:defRPr>
            </a:pPr>
            <a:r>
              <a:rPr sz="2200" b="1">
                <a:solidFill>
                  <a:srgbClr val="2E43AF"/>
                </a:solidFill>
              </a:rPr>
              <a:t>How are the EIB and the EBRD involved?</a:t>
            </a:r>
          </a:p>
        </p:txBody>
      </p:sp>
      <p:pic>
        <p:nvPicPr>
          <p:cNvPr id="257" name="European-Bank-for-Reconstruction-and-Development.jpg" descr="European-Bank-for-Reconstruction-and-Development.jpg"/>
          <p:cNvPicPr/>
          <p:nvPr/>
        </p:nvPicPr>
        <p:blipFill>
          <a:blip r:embed="rId3">
            <a:extLst/>
          </a:blip>
          <a:stretch>
            <a:fillRect/>
          </a:stretch>
        </p:blipFill>
        <p:spPr>
          <a:xfrm>
            <a:off x="6318336" y="1220787"/>
            <a:ext cx="2673265" cy="1691641"/>
          </a:xfrm>
          <a:prstGeom prst="rect">
            <a:avLst/>
          </a:prstGeom>
          <a:ln w="12700">
            <a:miter lim="400000"/>
          </a:ln>
        </p:spPr>
      </p:pic>
      <p:sp>
        <p:nvSpPr>
          <p:cNvPr id="258" name="Shape 258"/>
          <p:cNvSpPr/>
          <p:nvPr/>
        </p:nvSpPr>
        <p:spPr>
          <a:xfrm>
            <a:off x="8966200" y="2670175"/>
            <a:ext cx="12700" cy="1564640"/>
          </a:xfrm>
          <a:prstGeom prst="rect">
            <a:avLst/>
          </a:prstGeom>
          <a:ln w="12700">
            <a:miter lim="400000"/>
          </a:ln>
        </p:spPr>
        <p:txBody>
          <a:bodyPr lIns="0" tIns="0" rIns="0" bIns="0">
            <a:spAutoFit/>
          </a:bodyPr>
          <a:lstStyle/>
          <a:p>
            <a:pPr lvl="0">
              <a:defRPr sz="2400" i="1">
                <a:solidFill>
                  <a:srgbClr val="0F5494"/>
                </a:solidFill>
              </a:defRPr>
            </a:pPr>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 name="image.png"/>
          <p:cNvPicPr/>
          <p:nvPr/>
        </p:nvPicPr>
        <p:blipFill>
          <a:blip r:embed="rId2">
            <a:extLst/>
          </a:blip>
          <a:stretch>
            <a:fillRect/>
          </a:stretch>
        </p:blipFill>
        <p:spPr>
          <a:xfrm>
            <a:off x="96837" y="188912"/>
            <a:ext cx="8821738" cy="4059238"/>
          </a:xfrm>
          <a:prstGeom prst="rect">
            <a:avLst/>
          </a:prstGeom>
          <a:ln w="12700">
            <a:miter lim="400000"/>
          </a:ln>
        </p:spPr>
      </p:pic>
      <p:pic>
        <p:nvPicPr>
          <p:cNvPr id="261" name="image.png"/>
          <p:cNvPicPr/>
          <p:nvPr/>
        </p:nvPicPr>
        <p:blipFill>
          <a:blip r:embed="rId3">
            <a:extLst/>
          </a:blip>
          <a:stretch>
            <a:fillRect/>
          </a:stretch>
        </p:blipFill>
        <p:spPr>
          <a:xfrm>
            <a:off x="92075" y="2981325"/>
            <a:ext cx="8843963" cy="4065588"/>
          </a:xfrm>
          <a:prstGeom prst="rect">
            <a:avLst/>
          </a:prstGeom>
          <a:ln w="12700">
            <a:miter lim="400000"/>
          </a:ln>
        </p:spPr>
      </p:pic>
      <p:sp>
        <p:nvSpPr>
          <p:cNvPr id="262" name="Shape 262"/>
          <p:cNvSpPr/>
          <p:nvPr/>
        </p:nvSpPr>
        <p:spPr>
          <a:xfrm>
            <a:off x="330199" y="1211262"/>
            <a:ext cx="1109664" cy="62484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defTabSz="457200">
              <a:defRPr sz="1800"/>
            </a:pPr>
            <a:r>
              <a:rPr b="1">
                <a:solidFill>
                  <a:srgbClr val="E46C0A"/>
                </a:solidFill>
                <a:latin typeface="Calibri"/>
                <a:ea typeface="Calibri"/>
                <a:cs typeface="Calibri"/>
                <a:sym typeface="Calibri"/>
              </a:rPr>
              <a:t>Calls for Proposals </a:t>
            </a:r>
            <a:r>
              <a:rPr b="1">
                <a:latin typeface="Calibri"/>
                <a:ea typeface="Calibri"/>
                <a:cs typeface="Calibri"/>
                <a:sym typeface="Calibri"/>
              </a:rPr>
              <a:t> </a:t>
            </a:r>
          </a:p>
        </p:txBody>
      </p:sp>
      <p:sp>
        <p:nvSpPr>
          <p:cNvPr id="263" name="Shape 263"/>
          <p:cNvSpPr/>
          <p:nvPr/>
        </p:nvSpPr>
        <p:spPr>
          <a:xfrm>
            <a:off x="330199" y="5427662"/>
            <a:ext cx="1109664" cy="62484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defTabSz="457200">
              <a:defRPr sz="1800" b="1">
                <a:solidFill>
                  <a:srgbClr val="4F6228"/>
                </a:solidFill>
                <a:latin typeface="Calibri"/>
                <a:ea typeface="Calibri"/>
                <a:cs typeface="Calibri"/>
                <a:sym typeface="Calibri"/>
              </a:defRPr>
            </a:lvl1pPr>
          </a:lstStyle>
          <a:p>
            <a:pPr lvl="0">
              <a:defRPr b="0">
                <a:solidFill>
                  <a:srgbClr val="000000"/>
                </a:solidFill>
              </a:defRPr>
            </a:pPr>
            <a:r>
              <a:rPr b="1">
                <a:solidFill>
                  <a:srgbClr val="4F6228"/>
                </a:solidFill>
              </a:rPr>
              <a:t>Call for Tenders </a:t>
            </a:r>
          </a:p>
        </p:txBody>
      </p:sp>
      <p:pic>
        <p:nvPicPr>
          <p:cNvPr id="264" name="image.png"/>
          <p:cNvPicPr/>
          <p:nvPr/>
        </p:nvPicPr>
        <p:blipFill>
          <a:blip r:embed="rId4">
            <a:extLst/>
          </a:blip>
          <a:stretch>
            <a:fillRect/>
          </a:stretch>
        </p:blipFill>
        <p:spPr>
          <a:xfrm>
            <a:off x="133350" y="1457325"/>
            <a:ext cx="8821738" cy="4065588"/>
          </a:xfrm>
          <a:prstGeom prst="rect">
            <a:avLst/>
          </a:prstGeom>
          <a:ln w="12700">
            <a:miter lim="400000"/>
          </a:ln>
        </p:spPr>
      </p:pic>
      <p:sp>
        <p:nvSpPr>
          <p:cNvPr id="265" name="Shape 265"/>
          <p:cNvSpPr/>
          <p:nvPr/>
        </p:nvSpPr>
        <p:spPr>
          <a:xfrm flipV="1">
            <a:off x="487362" y="2305050"/>
            <a:ext cx="1" cy="952500"/>
          </a:xfrm>
          <a:prstGeom prst="line">
            <a:avLst/>
          </a:prstGeom>
          <a:ln w="15875">
            <a:solidFill>
              <a:srgbClr val="375A85"/>
            </a:solidFill>
            <a:round/>
          </a:ln>
        </p:spPr>
        <p:txBody>
          <a:bodyPr lIns="0" tIns="0" rIns="0" bIns="0"/>
          <a:lstStyle/>
          <a:p>
            <a:pPr lvl="0" defTabSz="457200">
              <a:defRPr>
                <a:latin typeface="+mn-lt"/>
                <a:ea typeface="+mn-ea"/>
                <a:cs typeface="+mn-cs"/>
                <a:sym typeface="Helvetica"/>
              </a:defRPr>
            </a:pPr>
            <a:endParaRPr/>
          </a:p>
        </p:txBody>
      </p:sp>
      <p:sp>
        <p:nvSpPr>
          <p:cNvPr id="266" name="Shape 266"/>
          <p:cNvSpPr/>
          <p:nvPr/>
        </p:nvSpPr>
        <p:spPr>
          <a:xfrm flipV="1">
            <a:off x="487362" y="3773487"/>
            <a:ext cx="1" cy="952501"/>
          </a:xfrm>
          <a:prstGeom prst="line">
            <a:avLst/>
          </a:prstGeom>
          <a:ln w="15875">
            <a:solidFill>
              <a:srgbClr val="375A85"/>
            </a:solidFill>
            <a:round/>
          </a:ln>
        </p:spPr>
        <p:txBody>
          <a:bodyPr lIns="0" tIns="0" rIns="0" bIns="0"/>
          <a:lstStyle/>
          <a:p>
            <a:pPr lvl="0" defTabSz="457200">
              <a:defRPr>
                <a:latin typeface="+mn-lt"/>
                <a:ea typeface="+mn-ea"/>
                <a:cs typeface="+mn-cs"/>
                <a:sym typeface="Helvetica"/>
              </a:defRPr>
            </a:pPr>
            <a:endParaRPr/>
          </a:p>
        </p:txBody>
      </p:sp>
      <p:sp>
        <p:nvSpPr>
          <p:cNvPr id="267" name="Shape 267"/>
          <p:cNvSpPr/>
          <p:nvPr/>
        </p:nvSpPr>
        <p:spPr>
          <a:xfrm flipV="1">
            <a:off x="1100137" y="3746500"/>
            <a:ext cx="1" cy="952500"/>
          </a:xfrm>
          <a:prstGeom prst="line">
            <a:avLst/>
          </a:prstGeom>
          <a:ln w="15875">
            <a:solidFill>
              <a:srgbClr val="375A85"/>
            </a:solidFill>
            <a:round/>
          </a:ln>
        </p:spPr>
        <p:txBody>
          <a:bodyPr lIns="0" tIns="0" rIns="0" bIns="0"/>
          <a:lstStyle/>
          <a:p>
            <a:pPr lvl="0" defTabSz="457200">
              <a:defRPr>
                <a:latin typeface="+mn-lt"/>
                <a:ea typeface="+mn-ea"/>
                <a:cs typeface="+mn-cs"/>
                <a:sym typeface="Helvetica"/>
              </a:defRPr>
            </a:pPr>
            <a:endParaRPr/>
          </a:p>
        </p:txBody>
      </p:sp>
      <p:sp>
        <p:nvSpPr>
          <p:cNvPr id="268" name="Shape 268"/>
          <p:cNvSpPr/>
          <p:nvPr/>
        </p:nvSpPr>
        <p:spPr>
          <a:xfrm flipV="1">
            <a:off x="2049462" y="3735387"/>
            <a:ext cx="1" cy="952501"/>
          </a:xfrm>
          <a:prstGeom prst="line">
            <a:avLst/>
          </a:prstGeom>
          <a:ln w="15875">
            <a:solidFill>
              <a:srgbClr val="375A85"/>
            </a:solidFill>
            <a:round/>
          </a:ln>
        </p:spPr>
        <p:txBody>
          <a:bodyPr lIns="0" tIns="0" rIns="0" bIns="0"/>
          <a:lstStyle/>
          <a:p>
            <a:pPr lvl="0" defTabSz="457200">
              <a:defRPr>
                <a:latin typeface="+mn-lt"/>
                <a:ea typeface="+mn-ea"/>
                <a:cs typeface="+mn-cs"/>
                <a:sym typeface="Helvetica"/>
              </a:defRPr>
            </a:pPr>
            <a:endParaRPr/>
          </a:p>
        </p:txBody>
      </p:sp>
      <p:sp>
        <p:nvSpPr>
          <p:cNvPr id="269" name="Shape 269"/>
          <p:cNvSpPr/>
          <p:nvPr/>
        </p:nvSpPr>
        <p:spPr>
          <a:xfrm flipV="1">
            <a:off x="1930400" y="2354262"/>
            <a:ext cx="0" cy="952501"/>
          </a:xfrm>
          <a:prstGeom prst="line">
            <a:avLst/>
          </a:prstGeom>
          <a:ln w="15875">
            <a:solidFill>
              <a:srgbClr val="375A85"/>
            </a:solidFill>
            <a:round/>
          </a:ln>
        </p:spPr>
        <p:txBody>
          <a:bodyPr lIns="0" tIns="0" rIns="0" bIns="0"/>
          <a:lstStyle/>
          <a:p>
            <a:pPr lvl="0" defTabSz="457200">
              <a:defRPr>
                <a:latin typeface="+mn-lt"/>
                <a:ea typeface="+mn-ea"/>
                <a:cs typeface="+mn-cs"/>
                <a:sym typeface="Helvetica"/>
              </a:defRPr>
            </a:pPr>
            <a:endParaRPr/>
          </a:p>
        </p:txBody>
      </p:sp>
      <p:sp>
        <p:nvSpPr>
          <p:cNvPr id="270" name="Shape 270"/>
          <p:cNvSpPr/>
          <p:nvPr/>
        </p:nvSpPr>
        <p:spPr>
          <a:xfrm flipV="1">
            <a:off x="3073400" y="3733800"/>
            <a:ext cx="0" cy="952500"/>
          </a:xfrm>
          <a:prstGeom prst="line">
            <a:avLst/>
          </a:prstGeom>
          <a:ln w="15875">
            <a:solidFill>
              <a:srgbClr val="375A85"/>
            </a:solidFill>
            <a:round/>
          </a:ln>
        </p:spPr>
        <p:txBody>
          <a:bodyPr lIns="0" tIns="0" rIns="0" bIns="0"/>
          <a:lstStyle/>
          <a:p>
            <a:pPr lvl="0" defTabSz="457200">
              <a:defRPr>
                <a:latin typeface="+mn-lt"/>
                <a:ea typeface="+mn-ea"/>
                <a:cs typeface="+mn-cs"/>
                <a:sym typeface="Helvetica"/>
              </a:defRPr>
            </a:pPr>
            <a:endParaRPr/>
          </a:p>
        </p:txBody>
      </p:sp>
      <p:sp>
        <p:nvSpPr>
          <p:cNvPr id="271" name="Shape 271"/>
          <p:cNvSpPr/>
          <p:nvPr/>
        </p:nvSpPr>
        <p:spPr>
          <a:xfrm flipV="1">
            <a:off x="3319462" y="2463800"/>
            <a:ext cx="1" cy="952500"/>
          </a:xfrm>
          <a:prstGeom prst="line">
            <a:avLst/>
          </a:prstGeom>
          <a:ln w="15875">
            <a:solidFill>
              <a:srgbClr val="375A85"/>
            </a:solidFill>
            <a:round/>
          </a:ln>
        </p:spPr>
        <p:txBody>
          <a:bodyPr lIns="0" tIns="0" rIns="0" bIns="0"/>
          <a:lstStyle/>
          <a:p>
            <a:pPr lvl="0" defTabSz="457200">
              <a:defRPr>
                <a:latin typeface="+mn-lt"/>
                <a:ea typeface="+mn-ea"/>
                <a:cs typeface="+mn-cs"/>
                <a:sym typeface="Helvetica"/>
              </a:defRPr>
            </a:pPr>
            <a:endParaRPr/>
          </a:p>
        </p:txBody>
      </p:sp>
      <p:sp>
        <p:nvSpPr>
          <p:cNvPr id="272" name="Shape 272"/>
          <p:cNvSpPr/>
          <p:nvPr/>
        </p:nvSpPr>
        <p:spPr>
          <a:xfrm flipV="1">
            <a:off x="5224462" y="3771900"/>
            <a:ext cx="1" cy="952500"/>
          </a:xfrm>
          <a:prstGeom prst="line">
            <a:avLst/>
          </a:prstGeom>
          <a:ln w="15875">
            <a:solidFill>
              <a:srgbClr val="375A85"/>
            </a:solidFill>
            <a:round/>
          </a:ln>
        </p:spPr>
        <p:txBody>
          <a:bodyPr lIns="0" tIns="0" rIns="0" bIns="0"/>
          <a:lstStyle/>
          <a:p>
            <a:pPr lvl="0" defTabSz="457200">
              <a:defRPr>
                <a:latin typeface="+mn-lt"/>
                <a:ea typeface="+mn-ea"/>
                <a:cs typeface="+mn-cs"/>
                <a:sym typeface="Helvetica"/>
              </a:defRPr>
            </a:pPr>
            <a:endParaRPr/>
          </a:p>
        </p:txBody>
      </p:sp>
      <p:sp>
        <p:nvSpPr>
          <p:cNvPr id="273" name="Shape 273"/>
          <p:cNvSpPr/>
          <p:nvPr/>
        </p:nvSpPr>
        <p:spPr>
          <a:xfrm flipV="1">
            <a:off x="4691062" y="2470150"/>
            <a:ext cx="1" cy="952500"/>
          </a:xfrm>
          <a:prstGeom prst="line">
            <a:avLst/>
          </a:prstGeom>
          <a:ln w="15875">
            <a:solidFill>
              <a:srgbClr val="375A85"/>
            </a:solidFill>
            <a:round/>
          </a:ln>
        </p:spPr>
        <p:txBody>
          <a:bodyPr lIns="0" tIns="0" rIns="0" bIns="0"/>
          <a:lstStyle/>
          <a:p>
            <a:pPr lvl="0" defTabSz="457200">
              <a:defRPr>
                <a:latin typeface="+mn-lt"/>
                <a:ea typeface="+mn-ea"/>
                <a:cs typeface="+mn-cs"/>
                <a:sym typeface="Helvetica"/>
              </a:defRPr>
            </a:pPr>
            <a:endParaRPr/>
          </a:p>
        </p:txBody>
      </p:sp>
      <p:sp>
        <p:nvSpPr>
          <p:cNvPr id="274" name="Shape 274"/>
          <p:cNvSpPr/>
          <p:nvPr/>
        </p:nvSpPr>
        <p:spPr>
          <a:xfrm flipV="1">
            <a:off x="7129462" y="3746500"/>
            <a:ext cx="1" cy="952500"/>
          </a:xfrm>
          <a:prstGeom prst="line">
            <a:avLst/>
          </a:prstGeom>
          <a:ln w="15875">
            <a:solidFill>
              <a:srgbClr val="375A85"/>
            </a:solidFill>
            <a:round/>
          </a:ln>
        </p:spPr>
        <p:txBody>
          <a:bodyPr lIns="0" tIns="0" rIns="0" bIns="0"/>
          <a:lstStyle/>
          <a:p>
            <a:pPr lvl="0" defTabSz="457200">
              <a:defRPr>
                <a:latin typeface="+mn-lt"/>
                <a:ea typeface="+mn-ea"/>
                <a:cs typeface="+mn-cs"/>
                <a:sym typeface="Helvetica"/>
              </a:defRPr>
            </a:pPr>
            <a:endParaRPr/>
          </a:p>
        </p:txBody>
      </p:sp>
      <p:sp>
        <p:nvSpPr>
          <p:cNvPr id="275" name="Shape 275"/>
          <p:cNvSpPr/>
          <p:nvPr/>
        </p:nvSpPr>
        <p:spPr>
          <a:xfrm flipV="1">
            <a:off x="7129462" y="2451100"/>
            <a:ext cx="1" cy="952500"/>
          </a:xfrm>
          <a:prstGeom prst="line">
            <a:avLst/>
          </a:prstGeom>
          <a:ln w="15875">
            <a:solidFill>
              <a:srgbClr val="375A85"/>
            </a:solidFill>
            <a:round/>
          </a:ln>
        </p:spPr>
        <p:txBody>
          <a:bodyPr lIns="0" tIns="0" rIns="0" bIns="0"/>
          <a:lstStyle/>
          <a:p>
            <a:pPr lvl="0" defTabSz="457200">
              <a:defRPr>
                <a:latin typeface="+mn-lt"/>
                <a:ea typeface="+mn-ea"/>
                <a:cs typeface="+mn-cs"/>
                <a:sym typeface="Helvetica"/>
              </a:defRPr>
            </a:pPr>
            <a:endParaRPr/>
          </a:p>
        </p:txBody>
      </p:sp>
      <p:sp>
        <p:nvSpPr>
          <p:cNvPr id="276" name="Shape 276"/>
          <p:cNvSpPr/>
          <p:nvPr/>
        </p:nvSpPr>
        <p:spPr>
          <a:xfrm flipV="1">
            <a:off x="8221662" y="3848100"/>
            <a:ext cx="1" cy="952500"/>
          </a:xfrm>
          <a:prstGeom prst="line">
            <a:avLst/>
          </a:prstGeom>
          <a:ln w="15875">
            <a:solidFill>
              <a:srgbClr val="375A85"/>
            </a:solidFill>
            <a:round/>
          </a:ln>
        </p:spPr>
        <p:txBody>
          <a:bodyPr lIns="0" tIns="0" rIns="0" bIns="0"/>
          <a:lstStyle/>
          <a:p>
            <a:pPr lvl="0" defTabSz="457200">
              <a:defRPr>
                <a:latin typeface="+mn-lt"/>
                <a:ea typeface="+mn-ea"/>
                <a:cs typeface="+mn-cs"/>
                <a:sym typeface="Helvetica"/>
              </a:defRPr>
            </a:pPr>
            <a:endParaRPr/>
          </a:p>
        </p:txBody>
      </p:sp>
      <p:sp>
        <p:nvSpPr>
          <p:cNvPr id="277" name="Shape 277"/>
          <p:cNvSpPr/>
          <p:nvPr/>
        </p:nvSpPr>
        <p:spPr>
          <a:xfrm flipV="1">
            <a:off x="8310562" y="2349500"/>
            <a:ext cx="1" cy="952500"/>
          </a:xfrm>
          <a:prstGeom prst="line">
            <a:avLst/>
          </a:prstGeom>
          <a:ln w="15875">
            <a:solidFill>
              <a:srgbClr val="375A85"/>
            </a:solidFill>
            <a:round/>
          </a:ln>
        </p:spPr>
        <p:txBody>
          <a:bodyPr lIns="0" tIns="0" rIns="0" bIns="0"/>
          <a:lstStyle/>
          <a:p>
            <a:pPr lvl="0" defTabSz="457200">
              <a:defRPr>
                <a:latin typeface="+mn-lt"/>
                <a:ea typeface="+mn-ea"/>
                <a:cs typeface="+mn-cs"/>
                <a:sym typeface="Helvetica"/>
              </a:defRPr>
            </a:pPr>
            <a:endParaRPr/>
          </a:p>
        </p:txBody>
      </p:sp>
      <p:sp>
        <p:nvSpPr>
          <p:cNvPr id="278" name="Shape 278"/>
          <p:cNvSpPr/>
          <p:nvPr/>
        </p:nvSpPr>
        <p:spPr>
          <a:xfrm>
            <a:off x="152400" y="3759200"/>
            <a:ext cx="766763" cy="640715"/>
          </a:xfrm>
          <a:prstGeom prst="rect">
            <a:avLst/>
          </a:prstGeom>
          <a:solidFill>
            <a:srgbClr val="FFFFFF"/>
          </a:solidFill>
          <a:ln w="15875">
            <a:solidFill>
              <a:srgbClr val="873835"/>
            </a:solidFill>
            <a:round/>
          </a:ln>
          <a:extLst>
            <a:ext uri="{C572A759-6A51-4108-AA02-DFA0A04FC94B}">
              <ma14:wrappingTextBoxFlag xmlns:ma14="http://schemas.microsoft.com/office/mac/drawingml/2011/main" xmlns="" val="1"/>
            </a:ext>
          </a:extLst>
        </p:spPr>
        <p:txBody>
          <a:bodyPr lIns="0" tIns="0" rIns="0" bIns="0">
            <a:spAutoFit/>
          </a:bodyPr>
          <a:lstStyle>
            <a:lvl1pPr defTabSz="457200">
              <a:defRPr sz="1800">
                <a:latin typeface="Calibri"/>
                <a:ea typeface="Calibri"/>
                <a:cs typeface="Calibri"/>
                <a:sym typeface="Calibri"/>
              </a:defRPr>
            </a:lvl1pPr>
          </a:lstStyle>
          <a:p>
            <a:pPr lvl="0"/>
            <a:r>
              <a:t>30+-Days</a:t>
            </a:r>
          </a:p>
        </p:txBody>
      </p:sp>
      <p:sp>
        <p:nvSpPr>
          <p:cNvPr id="279" name="Shape 279"/>
          <p:cNvSpPr/>
          <p:nvPr/>
        </p:nvSpPr>
        <p:spPr>
          <a:xfrm>
            <a:off x="1096962" y="3746500"/>
            <a:ext cx="706438" cy="640715"/>
          </a:xfrm>
          <a:prstGeom prst="rect">
            <a:avLst/>
          </a:prstGeom>
          <a:solidFill>
            <a:srgbClr val="FFFFFF"/>
          </a:solidFill>
          <a:ln w="15875">
            <a:solidFill>
              <a:srgbClr val="873835"/>
            </a:solidFill>
            <a:round/>
          </a:ln>
          <a:extLst>
            <a:ext uri="{C572A759-6A51-4108-AA02-DFA0A04FC94B}">
              <ma14:wrappingTextBoxFlag xmlns:ma14="http://schemas.microsoft.com/office/mac/drawingml/2011/main" xmlns="" val="1"/>
            </a:ext>
          </a:extLst>
        </p:spPr>
        <p:txBody>
          <a:bodyPr lIns="0" tIns="0" rIns="0" bIns="0">
            <a:spAutoFit/>
          </a:bodyPr>
          <a:lstStyle>
            <a:lvl1pPr defTabSz="457200">
              <a:defRPr sz="1800">
                <a:latin typeface="Calibri"/>
                <a:ea typeface="Calibri"/>
                <a:cs typeface="Calibri"/>
                <a:sym typeface="Calibri"/>
              </a:defRPr>
            </a:lvl1pPr>
          </a:lstStyle>
          <a:p>
            <a:pPr lvl="0"/>
            <a:r>
              <a:t>21+-Days</a:t>
            </a:r>
          </a:p>
        </p:txBody>
      </p:sp>
      <p:sp>
        <p:nvSpPr>
          <p:cNvPr id="280" name="Shape 280"/>
          <p:cNvSpPr/>
          <p:nvPr/>
        </p:nvSpPr>
        <p:spPr>
          <a:xfrm>
            <a:off x="6037262" y="3621087"/>
            <a:ext cx="2065338" cy="869316"/>
          </a:xfrm>
          <a:prstGeom prst="rect">
            <a:avLst/>
          </a:prstGeom>
          <a:solidFill>
            <a:srgbClr val="FFFFFF"/>
          </a:solidFill>
          <a:ln w="15875">
            <a:solidFill>
              <a:srgbClr val="873835"/>
            </a:solidFill>
            <a:round/>
          </a:ln>
          <a:extLst>
            <a:ext uri="{C572A759-6A51-4108-AA02-DFA0A04FC94B}">
              <ma14:wrappingTextBoxFlag xmlns:ma14="http://schemas.microsoft.com/office/mac/drawingml/2011/main" xmlns="" val="1"/>
            </a:ext>
          </a:extLst>
        </p:spPr>
        <p:txBody>
          <a:bodyPr lIns="0" tIns="0" rIns="0" bIns="0">
            <a:spAutoFit/>
          </a:bodyPr>
          <a:lstStyle>
            <a:lvl1pPr defTabSz="457200">
              <a:defRPr sz="900">
                <a:latin typeface="Calibri"/>
                <a:ea typeface="Calibri"/>
                <a:cs typeface="Calibri"/>
                <a:sym typeface="Calibri"/>
              </a:defRPr>
            </a:lvl1pPr>
          </a:lstStyle>
          <a:p>
            <a:pPr lvl="0">
              <a:defRPr sz="1800"/>
            </a:pPr>
            <a:r>
              <a:rPr sz="900"/>
              <a:t>Throughout the implementation by the contractor, Audits may be required by the contracting Authority , verification of expenditures etc .usually external evaluators</a:t>
            </a:r>
          </a:p>
        </p:txBody>
      </p:sp>
      <p:sp>
        <p:nvSpPr>
          <p:cNvPr id="281" name="Shape 281"/>
          <p:cNvSpPr/>
          <p:nvPr/>
        </p:nvSpPr>
        <p:spPr>
          <a:xfrm>
            <a:off x="3319462" y="2889250"/>
            <a:ext cx="1163638" cy="526415"/>
          </a:xfrm>
          <a:prstGeom prst="rect">
            <a:avLst/>
          </a:prstGeom>
          <a:solidFill>
            <a:srgbClr val="FFFFFF"/>
          </a:solidFill>
          <a:ln w="15875">
            <a:solidFill>
              <a:srgbClr val="873835"/>
            </a:solidFill>
            <a:round/>
          </a:ln>
          <a:extLst>
            <a:ext uri="{C572A759-6A51-4108-AA02-DFA0A04FC94B}">
              <ma14:wrappingTextBoxFlag xmlns:ma14="http://schemas.microsoft.com/office/mac/drawingml/2011/main" xmlns="" val="1"/>
            </a:ext>
          </a:extLst>
        </p:spPr>
        <p:txBody>
          <a:bodyPr lIns="0" tIns="0" rIns="0" bIns="0">
            <a:spAutoFit/>
          </a:bodyPr>
          <a:lstStyle>
            <a:lvl1pPr defTabSz="457200">
              <a:defRPr sz="1000">
                <a:latin typeface="Calibri"/>
                <a:ea typeface="Calibri"/>
                <a:cs typeface="Calibri"/>
                <a:sym typeface="Calibri"/>
              </a:defRPr>
            </a:lvl1pPr>
          </a:lstStyle>
          <a:p>
            <a:pPr lvl="0">
              <a:defRPr sz="1800"/>
            </a:pPr>
            <a:r>
              <a:rPr sz="1000"/>
              <a:t>From 45 to 90 Days*with exceptions </a:t>
            </a:r>
          </a:p>
        </p:txBody>
      </p:sp>
      <p:sp>
        <p:nvSpPr>
          <p:cNvPr id="282" name="Shape 282"/>
          <p:cNvSpPr/>
          <p:nvPr/>
        </p:nvSpPr>
        <p:spPr>
          <a:xfrm>
            <a:off x="3073400" y="3744912"/>
            <a:ext cx="1016000" cy="640716"/>
          </a:xfrm>
          <a:prstGeom prst="rect">
            <a:avLst/>
          </a:prstGeom>
          <a:solidFill>
            <a:srgbClr val="FFFFFF"/>
          </a:solidFill>
          <a:ln w="15875">
            <a:solidFill>
              <a:srgbClr val="873835"/>
            </a:solidFill>
            <a:round/>
          </a:ln>
          <a:extLst>
            <a:ext uri="{C572A759-6A51-4108-AA02-DFA0A04FC94B}">
              <ma14:wrappingTextBoxFlag xmlns:ma14="http://schemas.microsoft.com/office/mac/drawingml/2011/main" xmlns="" val="1"/>
            </a:ext>
          </a:extLst>
        </p:spPr>
        <p:txBody>
          <a:bodyPr lIns="0" tIns="0" rIns="0" bIns="0">
            <a:spAutoFit/>
          </a:bodyPr>
          <a:lstStyle>
            <a:lvl1pPr defTabSz="457200">
              <a:defRPr sz="1800">
                <a:latin typeface="Calibri"/>
                <a:ea typeface="Calibri"/>
                <a:cs typeface="Calibri"/>
                <a:sym typeface="Calibri"/>
              </a:defRPr>
            </a:lvl1pPr>
          </a:lstStyle>
          <a:p>
            <a:pPr lvl="0"/>
            <a:r>
              <a:t>Up to  90 Days</a:t>
            </a:r>
          </a:p>
        </p:txBody>
      </p:sp>
      <p:sp>
        <p:nvSpPr>
          <p:cNvPr id="283" name="Shape 283"/>
          <p:cNvSpPr/>
          <p:nvPr/>
        </p:nvSpPr>
        <p:spPr>
          <a:xfrm>
            <a:off x="4691062" y="3140075"/>
            <a:ext cx="1219201" cy="640715"/>
          </a:xfrm>
          <a:prstGeom prst="rect">
            <a:avLst/>
          </a:prstGeom>
          <a:solidFill>
            <a:srgbClr val="FFFFFF"/>
          </a:solidFill>
          <a:ln w="15875">
            <a:solidFill>
              <a:srgbClr val="873835"/>
            </a:solidFill>
            <a:round/>
          </a:ln>
          <a:extLst>
            <a:ext uri="{C572A759-6A51-4108-AA02-DFA0A04FC94B}">
              <ma14:wrappingTextBoxFlag xmlns:ma14="http://schemas.microsoft.com/office/mac/drawingml/2011/main" xmlns="" val="1"/>
            </a:ext>
          </a:extLst>
        </p:spPr>
        <p:txBody>
          <a:bodyPr lIns="0" tIns="0" rIns="0" bIns="0">
            <a:spAutoFit/>
          </a:bodyPr>
          <a:lstStyle>
            <a:lvl1pPr defTabSz="457200">
              <a:defRPr sz="1800">
                <a:latin typeface="Calibri"/>
                <a:ea typeface="Calibri"/>
                <a:cs typeface="Calibri"/>
                <a:sym typeface="Calibri"/>
              </a:defRPr>
            </a:lvl1pPr>
          </a:lstStyle>
          <a:p>
            <a:pPr lvl="0"/>
            <a:r>
              <a:t>Max 1 to 2 years</a:t>
            </a:r>
          </a:p>
        </p:txBody>
      </p:sp>
      <p:sp>
        <p:nvSpPr>
          <p:cNvPr id="284" name="Shape 284"/>
          <p:cNvSpPr/>
          <p:nvPr/>
        </p:nvSpPr>
        <p:spPr>
          <a:xfrm>
            <a:off x="1930400" y="2900362"/>
            <a:ext cx="1143001" cy="526416"/>
          </a:xfrm>
          <a:prstGeom prst="rect">
            <a:avLst/>
          </a:prstGeom>
          <a:solidFill>
            <a:srgbClr val="FFFFFF"/>
          </a:solidFill>
          <a:ln w="15875">
            <a:solidFill>
              <a:srgbClr val="873835"/>
            </a:solidFill>
            <a:round/>
          </a:ln>
          <a:extLst>
            <a:ext uri="{C572A759-6A51-4108-AA02-DFA0A04FC94B}">
              <ma14:wrappingTextBoxFlag xmlns:ma14="http://schemas.microsoft.com/office/mac/drawingml/2011/main" xmlns="" val="1"/>
            </a:ext>
          </a:extLst>
        </p:spPr>
        <p:txBody>
          <a:bodyPr lIns="0" tIns="0" rIns="0" bIns="0">
            <a:spAutoFit/>
          </a:bodyPr>
          <a:lstStyle>
            <a:lvl1pPr defTabSz="457200">
              <a:defRPr sz="1000">
                <a:latin typeface="Calibri"/>
                <a:ea typeface="Calibri"/>
                <a:cs typeface="Calibri"/>
                <a:sym typeface="Calibri"/>
              </a:defRPr>
            </a:lvl1pPr>
          </a:lstStyle>
          <a:p>
            <a:pPr lvl="0">
              <a:defRPr sz="1800"/>
            </a:pPr>
            <a:r>
              <a:rPr sz="1000"/>
              <a:t>Depends on the contractor within a fixed deadline</a:t>
            </a:r>
          </a:p>
        </p:txBody>
      </p:sp>
      <p:sp>
        <p:nvSpPr>
          <p:cNvPr id="285" name="Shape 285"/>
          <p:cNvSpPr/>
          <p:nvPr/>
        </p:nvSpPr>
        <p:spPr>
          <a:xfrm>
            <a:off x="1930400" y="3744912"/>
            <a:ext cx="914400" cy="640716"/>
          </a:xfrm>
          <a:prstGeom prst="rect">
            <a:avLst/>
          </a:prstGeom>
          <a:solidFill>
            <a:srgbClr val="FFFFFF"/>
          </a:solidFill>
          <a:ln w="15875">
            <a:solidFill>
              <a:srgbClr val="873835"/>
            </a:solidFill>
            <a:round/>
          </a:ln>
          <a:extLst>
            <a:ext uri="{C572A759-6A51-4108-AA02-DFA0A04FC94B}">
              <ma14:wrappingTextBoxFlag xmlns:ma14="http://schemas.microsoft.com/office/mac/drawingml/2011/main" xmlns="" val="1"/>
            </a:ext>
          </a:extLst>
        </p:spPr>
        <p:txBody>
          <a:bodyPr lIns="0" tIns="0" rIns="0" bIns="0">
            <a:spAutoFit/>
          </a:bodyPr>
          <a:lstStyle>
            <a:lvl1pPr defTabSz="457200">
              <a:defRPr sz="1800">
                <a:latin typeface="Calibri"/>
                <a:ea typeface="Calibri"/>
                <a:cs typeface="Calibri"/>
                <a:sym typeface="Calibri"/>
              </a:defRPr>
            </a:lvl1pPr>
          </a:lstStyle>
          <a:p>
            <a:pPr lvl="0"/>
            <a:r>
              <a:t>31/50Days</a:t>
            </a:r>
          </a:p>
        </p:txBody>
      </p:sp>
      <p:sp>
        <p:nvSpPr>
          <p:cNvPr id="286" name="Shape 286"/>
          <p:cNvSpPr/>
          <p:nvPr/>
        </p:nvSpPr>
        <p:spPr>
          <a:xfrm>
            <a:off x="4271962" y="3759200"/>
            <a:ext cx="1481138" cy="640715"/>
          </a:xfrm>
          <a:prstGeom prst="rect">
            <a:avLst/>
          </a:prstGeom>
          <a:solidFill>
            <a:srgbClr val="FFFFFF"/>
          </a:solidFill>
          <a:ln w="15875">
            <a:solidFill>
              <a:srgbClr val="873835"/>
            </a:solidFill>
            <a:round/>
          </a:ln>
          <a:extLst>
            <a:ext uri="{C572A759-6A51-4108-AA02-DFA0A04FC94B}">
              <ma14:wrappingTextBoxFlag xmlns:ma14="http://schemas.microsoft.com/office/mac/drawingml/2011/main" xmlns="" val="1"/>
            </a:ext>
          </a:extLst>
        </p:spPr>
        <p:txBody>
          <a:bodyPr lIns="0" tIns="0" rIns="0" bIns="0">
            <a:spAutoFit/>
          </a:bodyPr>
          <a:lstStyle>
            <a:lvl1pPr defTabSz="457200">
              <a:defRPr sz="1800">
                <a:latin typeface="Calibri"/>
                <a:ea typeface="Calibri"/>
                <a:cs typeface="Calibri"/>
                <a:sym typeface="Calibri"/>
              </a:defRPr>
            </a:lvl1pPr>
          </a:lstStyle>
          <a:p>
            <a:pPr lvl="0"/>
            <a:r>
              <a:t>From 1 to 3 years +-</a:t>
            </a:r>
          </a:p>
        </p:txBody>
      </p:sp>
      <p:sp>
        <p:nvSpPr>
          <p:cNvPr id="287" name="Shape 287"/>
          <p:cNvSpPr/>
          <p:nvPr/>
        </p:nvSpPr>
        <p:spPr>
          <a:xfrm>
            <a:off x="8221662" y="3773487"/>
            <a:ext cx="765176" cy="640716"/>
          </a:xfrm>
          <a:prstGeom prst="rect">
            <a:avLst/>
          </a:prstGeom>
          <a:solidFill>
            <a:srgbClr val="FFFFFF"/>
          </a:solidFill>
          <a:ln w="15875">
            <a:solidFill>
              <a:srgbClr val="873835"/>
            </a:solidFill>
            <a:round/>
          </a:ln>
          <a:extLst>
            <a:ext uri="{C572A759-6A51-4108-AA02-DFA0A04FC94B}">
              <ma14:wrappingTextBoxFlag xmlns:ma14="http://schemas.microsoft.com/office/mac/drawingml/2011/main" xmlns="" val="1"/>
            </a:ext>
          </a:extLst>
        </p:spPr>
        <p:txBody>
          <a:bodyPr lIns="0" tIns="0" rIns="0" bIns="0">
            <a:spAutoFit/>
          </a:bodyPr>
          <a:lstStyle>
            <a:lvl1pPr defTabSz="457200">
              <a:defRPr sz="1800">
                <a:latin typeface="Calibri"/>
                <a:ea typeface="Calibri"/>
                <a:cs typeface="Calibri"/>
                <a:sym typeface="Calibri"/>
              </a:defRPr>
            </a:lvl1pPr>
          </a:lstStyle>
          <a:p>
            <a:pPr lvl="0"/>
            <a:r>
              <a:t>30+-Days</a:t>
            </a:r>
          </a:p>
        </p:txBody>
      </p:sp>
      <p:sp>
        <p:nvSpPr>
          <p:cNvPr id="288" name="Shape 288"/>
          <p:cNvSpPr/>
          <p:nvPr/>
        </p:nvSpPr>
        <p:spPr>
          <a:xfrm>
            <a:off x="8196262" y="3021012"/>
            <a:ext cx="765176" cy="640716"/>
          </a:xfrm>
          <a:prstGeom prst="rect">
            <a:avLst/>
          </a:prstGeom>
          <a:solidFill>
            <a:srgbClr val="FFFFFF"/>
          </a:solidFill>
          <a:ln w="15875">
            <a:solidFill>
              <a:srgbClr val="873835"/>
            </a:solidFill>
            <a:round/>
          </a:ln>
          <a:extLst>
            <a:ext uri="{C572A759-6A51-4108-AA02-DFA0A04FC94B}">
              <ma14:wrappingTextBoxFlag xmlns:ma14="http://schemas.microsoft.com/office/mac/drawingml/2011/main" xmlns="" val="1"/>
            </a:ext>
          </a:extLst>
        </p:spPr>
        <p:txBody>
          <a:bodyPr lIns="0" tIns="0" rIns="0" bIns="0">
            <a:spAutoFit/>
          </a:bodyPr>
          <a:lstStyle>
            <a:lvl1pPr defTabSz="457200">
              <a:defRPr sz="1800">
                <a:latin typeface="Calibri"/>
                <a:ea typeface="Calibri"/>
                <a:cs typeface="Calibri"/>
                <a:sym typeface="Calibri"/>
              </a:defRPr>
            </a:lvl1pPr>
          </a:lstStyle>
          <a:p>
            <a:pPr lvl="0"/>
            <a:r>
              <a:t>30+-Days</a:t>
            </a:r>
          </a:p>
        </p:txBody>
      </p:sp>
      <p:sp>
        <p:nvSpPr>
          <p:cNvPr id="289" name="Shape 289"/>
          <p:cNvSpPr/>
          <p:nvPr/>
        </p:nvSpPr>
        <p:spPr>
          <a:xfrm>
            <a:off x="6027737" y="2730500"/>
            <a:ext cx="2066926" cy="869315"/>
          </a:xfrm>
          <a:prstGeom prst="rect">
            <a:avLst/>
          </a:prstGeom>
          <a:solidFill>
            <a:srgbClr val="FFFFFF"/>
          </a:solidFill>
          <a:ln w="15875">
            <a:solidFill>
              <a:srgbClr val="873835"/>
            </a:solidFill>
            <a:round/>
          </a:ln>
          <a:extLst>
            <a:ext uri="{C572A759-6A51-4108-AA02-DFA0A04FC94B}">
              <ma14:wrappingTextBoxFlag xmlns:ma14="http://schemas.microsoft.com/office/mac/drawingml/2011/main" xmlns="" val="1"/>
            </a:ext>
          </a:extLst>
        </p:spPr>
        <p:txBody>
          <a:bodyPr lIns="0" tIns="0" rIns="0" bIns="0">
            <a:spAutoFit/>
          </a:bodyPr>
          <a:lstStyle>
            <a:lvl1pPr defTabSz="457200">
              <a:defRPr sz="900">
                <a:latin typeface="Calibri"/>
                <a:ea typeface="Calibri"/>
                <a:cs typeface="Calibri"/>
                <a:sym typeface="Calibri"/>
              </a:defRPr>
            </a:lvl1pPr>
          </a:lstStyle>
          <a:p>
            <a:pPr lvl="0">
              <a:defRPr sz="1800"/>
            </a:pPr>
            <a:r>
              <a:rPr sz="900"/>
              <a:t>Throughout the implementation by the contractor, Audits may be required by the contracting Authority , verification of expenditures etc .usually external evaluator</a:t>
            </a:r>
          </a:p>
        </p:txBody>
      </p:sp>
      <p:sp>
        <p:nvSpPr>
          <p:cNvPr id="290" name="Shape 290"/>
          <p:cNvSpPr/>
          <p:nvPr/>
        </p:nvSpPr>
        <p:spPr>
          <a:xfrm>
            <a:off x="152400" y="2798762"/>
            <a:ext cx="1651000" cy="666116"/>
          </a:xfrm>
          <a:prstGeom prst="rect">
            <a:avLst/>
          </a:prstGeom>
          <a:solidFill>
            <a:srgbClr val="FFFFFF"/>
          </a:solidFill>
          <a:ln w="15875">
            <a:solidFill>
              <a:srgbClr val="873835"/>
            </a:solidFill>
            <a:round/>
          </a:ln>
          <a:extLst>
            <a:ext uri="{C572A759-6A51-4108-AA02-DFA0A04FC94B}">
              <ma14:wrappingTextBoxFlag xmlns:ma14="http://schemas.microsoft.com/office/mac/drawingml/2011/main" xmlns="" val="1"/>
            </a:ext>
          </a:extLst>
        </p:spPr>
        <p:txBody>
          <a:bodyPr lIns="0" tIns="0" rIns="0" bIns="0">
            <a:spAutoFit/>
          </a:bodyPr>
          <a:lstStyle>
            <a:lvl1pPr defTabSz="457200">
              <a:defRPr sz="1000">
                <a:latin typeface="Calibri"/>
                <a:ea typeface="Calibri"/>
                <a:cs typeface="Calibri"/>
                <a:sym typeface="Calibri"/>
              </a:defRPr>
            </a:lvl1pPr>
          </a:lstStyle>
          <a:p>
            <a:pPr lvl="0">
              <a:defRPr sz="1800"/>
            </a:pPr>
            <a:r>
              <a:rPr sz="1000"/>
              <a:t>Ref to Programme guide: instructions could be found in the strategic documents</a:t>
            </a:r>
          </a:p>
        </p:txBody>
      </p:sp>
      <p:sp>
        <p:nvSpPr>
          <p:cNvPr id="291" name="Shape 291"/>
          <p:cNvSpPr/>
          <p:nvPr/>
        </p:nvSpPr>
        <p:spPr>
          <a:xfrm>
            <a:off x="5570537" y="412750"/>
            <a:ext cx="2303463" cy="4978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ctr" defTabSz="457200">
              <a:defRPr sz="2800">
                <a:solidFill>
                  <a:srgbClr val="FFFFFF"/>
                </a:solidFill>
                <a:latin typeface="Calibri"/>
                <a:ea typeface="Calibri"/>
                <a:cs typeface="Calibri"/>
                <a:sym typeface="Calibri"/>
              </a:defRPr>
            </a:lvl1pPr>
          </a:lstStyle>
          <a:p>
            <a:pPr lvl="0">
              <a:defRPr sz="1800">
                <a:solidFill>
                  <a:srgbClr val="000000"/>
                </a:solidFill>
              </a:defRPr>
            </a:pPr>
            <a:r>
              <a:rPr sz="2800">
                <a:solidFill>
                  <a:srgbClr val="FFFFFF"/>
                </a:solidFill>
              </a:rPr>
              <a:t>Timeline </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3" name="Chart 293"/>
          <p:cNvGraphicFramePr/>
          <p:nvPr/>
        </p:nvGraphicFramePr>
        <p:xfrm>
          <a:off x="241300" y="1257049"/>
          <a:ext cx="7988300" cy="5221612"/>
        </p:xfrm>
        <a:graphic>
          <a:graphicData uri="http://schemas.openxmlformats.org/drawingml/2006/chart">
            <c:chart xmlns:c="http://schemas.openxmlformats.org/drawingml/2006/chart" xmlns:r="http://schemas.openxmlformats.org/officeDocument/2006/relationships" r:id="rId2"/>
          </a:graphicData>
        </a:graphic>
      </p:graphicFrame>
      <p:sp>
        <p:nvSpPr>
          <p:cNvPr id="294" name="Shape 294"/>
          <p:cNvSpPr/>
          <p:nvPr/>
        </p:nvSpPr>
        <p:spPr>
          <a:xfrm>
            <a:off x="4152900" y="427037"/>
            <a:ext cx="4711700" cy="80264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ctr" defTabSz="457200">
              <a:defRPr sz="2400">
                <a:solidFill>
                  <a:srgbClr val="FFFFFF"/>
                </a:solidFill>
                <a:latin typeface="Calibri"/>
                <a:ea typeface="Calibri"/>
                <a:cs typeface="Calibri"/>
                <a:sym typeface="Calibri"/>
              </a:defRPr>
            </a:lvl1pPr>
          </a:lstStyle>
          <a:p>
            <a:pPr lvl="0">
              <a:defRPr sz="1800">
                <a:solidFill>
                  <a:srgbClr val="000000"/>
                </a:solidFill>
              </a:defRPr>
            </a:pPr>
            <a:r>
              <a:rPr sz="2400">
                <a:solidFill>
                  <a:srgbClr val="FFFFFF"/>
                </a:solidFill>
              </a:rPr>
              <a:t>Award Statistic Examples for the EU</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hape 296"/>
          <p:cNvSpPr/>
          <p:nvPr/>
        </p:nvSpPr>
        <p:spPr>
          <a:xfrm>
            <a:off x="1331912" y="1916112"/>
            <a:ext cx="6836917" cy="319024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defRPr sz="1800"/>
            </a:pPr>
            <a:r>
              <a:rPr sz="2300">
                <a:solidFill>
                  <a:srgbClr val="0F5494"/>
                </a:solidFill>
                <a:latin typeface="Verdana Bold"/>
                <a:ea typeface="Verdana Bold"/>
                <a:cs typeface="Verdana Bold"/>
                <a:sym typeface="Verdana Bold"/>
              </a:rPr>
              <a:t>Humanitarian and recovery assistance</a:t>
            </a:r>
            <a:endParaRPr sz="2300" i="1">
              <a:solidFill>
                <a:srgbClr val="0F5494"/>
              </a:solidFill>
              <a:latin typeface="Verdana Bold"/>
              <a:ea typeface="Verdana Bold"/>
              <a:cs typeface="Verdana Bold"/>
              <a:sym typeface="Verdana Bold"/>
            </a:endParaRPr>
          </a:p>
          <a:p>
            <a:pPr lvl="0">
              <a:defRPr sz="1800"/>
            </a:pPr>
            <a:endParaRPr sz="2000" i="1">
              <a:solidFill>
                <a:srgbClr val="0F5494"/>
              </a:solidFill>
            </a:endParaRPr>
          </a:p>
          <a:p>
            <a:pPr lvl="0">
              <a:defRPr sz="1800"/>
            </a:pPr>
            <a:endParaRPr sz="2000" i="1">
              <a:solidFill>
                <a:srgbClr val="0F5494"/>
              </a:solidFill>
            </a:endParaRPr>
          </a:p>
          <a:p>
            <a:pPr lvl="0">
              <a:defRPr sz="1800"/>
            </a:pPr>
            <a:r>
              <a:rPr sz="2000">
                <a:solidFill>
                  <a:srgbClr val="0F5494"/>
                </a:solidFill>
              </a:rPr>
              <a:t>ECHO-led (EU MS coordination)</a:t>
            </a:r>
            <a:endParaRPr sz="2000" i="1">
              <a:solidFill>
                <a:srgbClr val="0F5494"/>
              </a:solidFill>
            </a:endParaRPr>
          </a:p>
          <a:p>
            <a:pPr lvl="0">
              <a:defRPr sz="1800"/>
            </a:pPr>
            <a:endParaRPr sz="2000" i="1">
              <a:solidFill>
                <a:srgbClr val="0F5494"/>
              </a:solidFill>
            </a:endParaRPr>
          </a:p>
          <a:p>
            <a:pPr lvl="0">
              <a:defRPr sz="1800"/>
            </a:pPr>
            <a:r>
              <a:rPr sz="2000">
                <a:solidFill>
                  <a:srgbClr val="0F5494"/>
                </a:solidFill>
              </a:rPr>
              <a:t>€7,5 mln already allocated</a:t>
            </a:r>
            <a:endParaRPr sz="2000" i="1">
              <a:solidFill>
                <a:srgbClr val="0F5494"/>
              </a:solidFill>
            </a:endParaRPr>
          </a:p>
          <a:p>
            <a:pPr lvl="0">
              <a:defRPr sz="1800"/>
            </a:pPr>
            <a:endParaRPr sz="2000" i="1">
              <a:solidFill>
                <a:srgbClr val="0F5494"/>
              </a:solidFill>
            </a:endParaRPr>
          </a:p>
          <a:p>
            <a:pPr lvl="0">
              <a:defRPr sz="1800"/>
            </a:pPr>
            <a:r>
              <a:rPr sz="2000">
                <a:solidFill>
                  <a:srgbClr val="0F5494"/>
                </a:solidFill>
              </a:rPr>
              <a:t>€17mln as grants for NGOs/municipalities</a:t>
            </a:r>
            <a:endParaRPr sz="2000" i="1">
              <a:solidFill>
                <a:srgbClr val="0F5494"/>
              </a:solidFill>
            </a:endParaRPr>
          </a:p>
          <a:p>
            <a:pPr lvl="0">
              <a:defRPr sz="1800"/>
            </a:pPr>
            <a:endParaRPr sz="2000" i="1">
              <a:solidFill>
                <a:srgbClr val="0F5494"/>
              </a:solidFill>
            </a:endParaRPr>
          </a:p>
          <a:p>
            <a:pPr lvl="0">
              <a:defRPr sz="1800"/>
            </a:pPr>
            <a:r>
              <a:rPr sz="2000">
                <a:solidFill>
                  <a:srgbClr val="0F5494"/>
                </a:solidFill>
              </a:rPr>
              <a:t>Fact sheet: </a:t>
            </a:r>
            <a:r>
              <a:rPr sz="2000">
                <a:solidFill>
                  <a:srgbClr val="0F5494"/>
                </a:solidFill>
                <a:hlinkClick r:id="rId2"/>
              </a:rPr>
              <a:t>http://bit.ly/10ub3pm</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p:nvPr/>
        </p:nvSpPr>
        <p:spPr>
          <a:xfrm>
            <a:off x="1116012" y="1557337"/>
            <a:ext cx="6335713" cy="451104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defRPr sz="1800"/>
            </a:pPr>
            <a:r>
              <a:rPr sz="2400">
                <a:solidFill>
                  <a:srgbClr val="0F5494"/>
                </a:solidFill>
              </a:rPr>
              <a:t>Fact sheet EU-Ukraine relations: </a:t>
            </a:r>
          </a:p>
          <a:p>
            <a:pPr lvl="0">
              <a:defRPr sz="1800"/>
            </a:pPr>
            <a:r>
              <a:rPr sz="2400">
                <a:solidFill>
                  <a:srgbClr val="0F5494"/>
                </a:solidFill>
                <a:hlinkClick r:id="rId2"/>
              </a:rPr>
              <a:t>http://bit.ly/1tyOlXm</a:t>
            </a:r>
            <a:endParaRPr sz="2400" i="1">
              <a:solidFill>
                <a:srgbClr val="0F5494"/>
              </a:solidFill>
            </a:endParaRPr>
          </a:p>
          <a:p>
            <a:pPr lvl="0">
              <a:defRPr sz="1800"/>
            </a:pPr>
            <a:endParaRPr sz="2400" i="1">
              <a:solidFill>
                <a:srgbClr val="0F5494"/>
              </a:solidFill>
            </a:endParaRPr>
          </a:p>
          <a:p>
            <a:pPr lvl="0">
              <a:defRPr sz="1800"/>
            </a:pPr>
            <a:r>
              <a:rPr sz="2400">
                <a:solidFill>
                  <a:srgbClr val="0F5494"/>
                </a:solidFill>
              </a:rPr>
              <a:t>EU Delegation: </a:t>
            </a:r>
            <a:r>
              <a:rPr sz="2400">
                <a:solidFill>
                  <a:srgbClr val="0F5494"/>
                </a:solidFill>
                <a:hlinkClick r:id="rId3"/>
              </a:rPr>
              <a:t>http://bit.ly/1y2gE1c</a:t>
            </a:r>
            <a:endParaRPr sz="2400" i="1">
              <a:solidFill>
                <a:srgbClr val="0F5494"/>
              </a:solidFill>
            </a:endParaRPr>
          </a:p>
          <a:p>
            <a:pPr lvl="0">
              <a:defRPr sz="1800"/>
            </a:pPr>
            <a:endParaRPr sz="2400" i="1">
              <a:solidFill>
                <a:srgbClr val="0F5494"/>
              </a:solidFill>
            </a:endParaRPr>
          </a:p>
          <a:p>
            <a:pPr lvl="0">
              <a:defRPr sz="1800"/>
            </a:pPr>
            <a:r>
              <a:rPr sz="2400">
                <a:solidFill>
                  <a:srgbClr val="0F5494"/>
                </a:solidFill>
              </a:rPr>
              <a:t>EU Delegation´s Facebook:</a:t>
            </a:r>
          </a:p>
          <a:p>
            <a:pPr lvl="0">
              <a:defRPr sz="1800"/>
            </a:pPr>
            <a:endParaRPr sz="2400">
              <a:solidFill>
                <a:srgbClr val="0F5494"/>
              </a:solidFill>
            </a:endParaRPr>
          </a:p>
          <a:p>
            <a:pPr lvl="0">
              <a:defRPr sz="1800"/>
            </a:pPr>
            <a:r>
              <a:rPr sz="2400">
                <a:solidFill>
                  <a:srgbClr val="0F5494"/>
                </a:solidFill>
                <a:hlinkClick r:id="rId4"/>
              </a:rPr>
              <a:t>https://www.facebook.com/EUDelegationUkraine</a:t>
            </a:r>
            <a:endParaRPr sz="2400" i="1">
              <a:solidFill>
                <a:srgbClr val="0F5494"/>
              </a:solidFill>
            </a:endParaRPr>
          </a:p>
          <a:p>
            <a:pPr lvl="0">
              <a:defRPr sz="1800"/>
            </a:pPr>
            <a:endParaRPr sz="2400" i="1">
              <a:solidFill>
                <a:srgbClr val="0F5494"/>
              </a:solidFill>
            </a:endParaRPr>
          </a:p>
          <a:p>
            <a:pPr lvl="0">
              <a:defRPr sz="1800"/>
            </a:pPr>
            <a:r>
              <a:rPr sz="2400">
                <a:solidFill>
                  <a:srgbClr val="0F5494"/>
                </a:solidFill>
              </a:rPr>
              <a:t>EU Delegation´s Twitter: </a:t>
            </a:r>
            <a:endParaRPr sz="2400" i="1">
              <a:solidFill>
                <a:srgbClr val="0F5494"/>
              </a:solidFill>
            </a:endParaRPr>
          </a:p>
          <a:p>
            <a:pPr lvl="0">
              <a:defRPr sz="1800"/>
            </a:pPr>
            <a:r>
              <a:rPr sz="2400">
                <a:solidFill>
                  <a:srgbClr val="0F5494"/>
                </a:solidFill>
                <a:hlinkClick r:id="rId5"/>
              </a:rPr>
              <a:t>http://twitter.com/#!/EUDelegationUA</a:t>
            </a:r>
            <a:r>
              <a:rPr sz="2400">
                <a:solidFill>
                  <a:srgbClr val="0F5494"/>
                </a:solidFill>
              </a:rPr>
              <a:t> </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Shape 300"/>
          <p:cNvSpPr>
            <a:spLocks noGrp="1"/>
          </p:cNvSpPr>
          <p:nvPr>
            <p:ph type="body" idx="4294967295"/>
          </p:nvPr>
        </p:nvSpPr>
        <p:spPr>
          <a:xfrm>
            <a:off x="457200" y="2492375"/>
            <a:ext cx="8229600" cy="3529013"/>
          </a:xfrm>
          <a:prstGeom prst="rect">
            <a:avLst/>
          </a:prstGeom>
        </p:spPr>
        <p:txBody>
          <a:bodyPr lIns="0" tIns="0" rIns="0" bIns="0">
            <a:normAutofit/>
          </a:bodyPr>
          <a:lstStyle/>
          <a:p>
            <a:pPr marL="0" lvl="0" indent="358775">
              <a:spcBef>
                <a:spcPts val="0"/>
              </a:spcBef>
              <a:buClrTx/>
              <a:buSzTx/>
              <a:buFontTx/>
              <a:buNone/>
              <a:defRPr sz="1800">
                <a:solidFill>
                  <a:srgbClr val="000000"/>
                </a:solidFill>
              </a:defRPr>
            </a:pPr>
            <a:endParaRPr sz="3000">
              <a:solidFill>
                <a:srgbClr val="0F5494"/>
              </a:solidFill>
              <a:latin typeface="Verdana Bold"/>
              <a:ea typeface="Verdana Bold"/>
              <a:cs typeface="Verdana Bold"/>
              <a:sym typeface="Verdana Bold"/>
            </a:endParaRPr>
          </a:p>
          <a:p>
            <a:pPr marL="0" lvl="0" indent="358775">
              <a:spcBef>
                <a:spcPts val="0"/>
              </a:spcBef>
              <a:buClrTx/>
              <a:buSzTx/>
              <a:buFontTx/>
              <a:buNone/>
              <a:defRPr sz="1800">
                <a:solidFill>
                  <a:srgbClr val="000000"/>
                </a:solidFill>
              </a:defRPr>
            </a:pPr>
            <a:endParaRPr sz="3000">
              <a:solidFill>
                <a:srgbClr val="0F5494"/>
              </a:solidFill>
              <a:latin typeface="Verdana Bold"/>
              <a:ea typeface="Verdana Bold"/>
              <a:cs typeface="Verdana Bold"/>
              <a:sym typeface="Verdana Bold"/>
            </a:endParaRPr>
          </a:p>
          <a:p>
            <a:pPr marL="0" lvl="0" indent="358775">
              <a:spcBef>
                <a:spcPts val="0"/>
              </a:spcBef>
              <a:buClrTx/>
              <a:buSzTx/>
              <a:buFontTx/>
              <a:buNone/>
              <a:defRPr sz="1800">
                <a:solidFill>
                  <a:srgbClr val="000000"/>
                </a:solidFill>
              </a:defRPr>
            </a:pPr>
            <a:endParaRPr sz="3000">
              <a:solidFill>
                <a:srgbClr val="0F5494"/>
              </a:solidFill>
              <a:latin typeface="Verdana Bold"/>
              <a:ea typeface="Verdana Bold"/>
              <a:cs typeface="Verdana Bold"/>
              <a:sym typeface="Verdana Bold"/>
            </a:endParaRPr>
          </a:p>
          <a:p>
            <a:pPr marL="0" lvl="0" indent="358775">
              <a:spcBef>
                <a:spcPts val="0"/>
              </a:spcBef>
              <a:buClrTx/>
              <a:buSzTx/>
              <a:buFontTx/>
              <a:buNone/>
              <a:defRPr sz="1800">
                <a:solidFill>
                  <a:srgbClr val="000000"/>
                </a:solidFill>
              </a:defRPr>
            </a:pPr>
            <a:r>
              <a:rPr sz="3000">
                <a:solidFill>
                  <a:srgbClr val="0F5494"/>
                </a:solidFill>
                <a:latin typeface="Verdana Bold"/>
                <a:ea typeface="Verdana Bold"/>
                <a:cs typeface="Verdana Bold"/>
                <a:sym typeface="Verdana Bold"/>
              </a:rPr>
              <a:t>Thank you! </a:t>
            </a:r>
          </a:p>
          <a:p>
            <a:pPr marL="0" lvl="0" indent="358775">
              <a:spcBef>
                <a:spcPts val="0"/>
              </a:spcBef>
              <a:buClrTx/>
              <a:buSzTx/>
              <a:buFontTx/>
              <a:buNone/>
              <a:defRPr sz="1800">
                <a:solidFill>
                  <a:srgbClr val="000000"/>
                </a:solidFill>
              </a:defRPr>
            </a:pPr>
            <a:endParaRPr sz="3000">
              <a:solidFill>
                <a:srgbClr val="0F5494"/>
              </a:solidFill>
              <a:latin typeface="Verdana Bold"/>
              <a:ea typeface="Verdana Bold"/>
              <a:cs typeface="Verdana Bold"/>
              <a:sym typeface="Verdana Bold"/>
            </a:endParaRPr>
          </a:p>
          <a:p>
            <a:pPr marL="0" lvl="0" indent="358775">
              <a:spcBef>
                <a:spcPts val="0"/>
              </a:spcBef>
              <a:buClrTx/>
              <a:buSzTx/>
              <a:buFontTx/>
              <a:buNone/>
              <a:defRPr sz="1800">
                <a:solidFill>
                  <a:srgbClr val="000000"/>
                </a:solidFill>
              </a:defRPr>
            </a:pPr>
            <a:r>
              <a:rPr sz="3000">
                <a:solidFill>
                  <a:srgbClr val="0F5494"/>
                </a:solidFill>
                <a:latin typeface="Verdana Bold"/>
                <a:ea typeface="Verdana Bold"/>
                <a:cs typeface="Verdana Bold"/>
                <a:sym typeface="Verdana Bold"/>
              </a:rPr>
              <a: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Shape 202"/>
          <p:cNvSpPr>
            <a:spLocks noGrp="1"/>
          </p:cNvSpPr>
          <p:nvPr>
            <p:ph type="title" idx="4294967295"/>
          </p:nvPr>
        </p:nvSpPr>
        <p:spPr>
          <a:xfrm>
            <a:off x="395287" y="1339850"/>
            <a:ext cx="8229601" cy="936625"/>
          </a:xfrm>
          <a:prstGeom prst="rect">
            <a:avLst/>
          </a:prstGeom>
        </p:spPr>
        <p:txBody>
          <a:bodyPr lIns="0" tIns="0" rIns="0" bIns="0">
            <a:normAutofit/>
          </a:bodyPr>
          <a:lstStyle>
            <a:lvl1pPr indent="358775" algn="l">
              <a:defRPr sz="3000">
                <a:solidFill>
                  <a:srgbClr val="0F5494"/>
                </a:solidFill>
                <a:latin typeface="Verdana Bold"/>
                <a:ea typeface="Verdana Bold"/>
                <a:cs typeface="Verdana Bold"/>
                <a:sym typeface="Verdana Bold"/>
              </a:defRPr>
            </a:lvl1pPr>
          </a:lstStyle>
          <a:p>
            <a:pPr lvl="0">
              <a:defRPr sz="1800">
                <a:solidFill>
                  <a:srgbClr val="000000"/>
                </a:solidFill>
              </a:defRPr>
            </a:pPr>
            <a:r>
              <a:rPr sz="3000">
                <a:solidFill>
                  <a:srgbClr val="0F5494"/>
                </a:solidFill>
              </a:rPr>
              <a:t>Challenges..</a:t>
            </a:r>
          </a:p>
        </p:txBody>
      </p:sp>
      <p:sp>
        <p:nvSpPr>
          <p:cNvPr id="203" name="Shape 203"/>
          <p:cNvSpPr>
            <a:spLocks noGrp="1"/>
          </p:cNvSpPr>
          <p:nvPr>
            <p:ph type="body" idx="4294967295"/>
          </p:nvPr>
        </p:nvSpPr>
        <p:spPr>
          <a:xfrm>
            <a:off x="457200" y="2492375"/>
            <a:ext cx="8229600" cy="3529013"/>
          </a:xfrm>
          <a:prstGeom prst="rect">
            <a:avLst/>
          </a:prstGeom>
        </p:spPr>
        <p:txBody>
          <a:bodyPr lIns="0" tIns="0" rIns="0" bIns="0">
            <a:normAutofit/>
          </a:bodyPr>
          <a:lstStyle/>
          <a:p>
            <a:pPr marL="342900" lvl="0" indent="-342900">
              <a:buClr>
                <a:srgbClr val="FFFFFF"/>
              </a:buClr>
              <a:buFontTx/>
              <a:buChar char="•"/>
              <a:defRPr sz="1800">
                <a:solidFill>
                  <a:srgbClr val="000000"/>
                </a:solidFill>
              </a:defRPr>
            </a:pPr>
            <a:r>
              <a:rPr sz="2400" i="1">
                <a:solidFill>
                  <a:srgbClr val="0F5494"/>
                </a:solidFill>
                <a:latin typeface="Verdana"/>
                <a:ea typeface="Verdana"/>
                <a:cs typeface="Verdana"/>
                <a:sym typeface="Verdana"/>
              </a:rPr>
              <a:t>Reforms</a:t>
            </a:r>
          </a:p>
          <a:p>
            <a:pPr marL="342900" lvl="0" indent="-342900">
              <a:buClr>
                <a:srgbClr val="FFFFFF"/>
              </a:buClr>
              <a:buFontTx/>
              <a:buChar char="•"/>
              <a:defRPr sz="1800">
                <a:solidFill>
                  <a:srgbClr val="000000"/>
                </a:solidFill>
              </a:defRPr>
            </a:pPr>
            <a:r>
              <a:rPr sz="2400" i="1">
                <a:solidFill>
                  <a:srgbClr val="0F5494"/>
                </a:solidFill>
                <a:latin typeface="Verdana"/>
                <a:ea typeface="Verdana"/>
                <a:cs typeface="Verdana"/>
                <a:sym typeface="Verdana"/>
              </a:rPr>
              <a:t>Financial </a:t>
            </a:r>
          </a:p>
          <a:p>
            <a:pPr marL="342900" lvl="0" indent="-342900">
              <a:buClr>
                <a:srgbClr val="FFFFFF"/>
              </a:buClr>
              <a:buFontTx/>
              <a:buChar char="•"/>
              <a:defRPr sz="1800">
                <a:solidFill>
                  <a:srgbClr val="000000"/>
                </a:solidFill>
              </a:defRPr>
            </a:pPr>
            <a:r>
              <a:rPr sz="2400" i="1">
                <a:solidFill>
                  <a:srgbClr val="0F5494"/>
                </a:solidFill>
                <a:latin typeface="Verdana"/>
                <a:ea typeface="Verdana"/>
                <a:cs typeface="Verdana"/>
                <a:sym typeface="Verdana"/>
              </a:rPr>
              <a:t>Economic/Trade/Energy</a:t>
            </a:r>
          </a:p>
          <a:p>
            <a:pPr marL="342900" lvl="0" indent="-342900">
              <a:buClr>
                <a:srgbClr val="FFFFFF"/>
              </a:buClr>
              <a:buFontTx/>
              <a:buChar char="•"/>
              <a:defRPr sz="1800">
                <a:solidFill>
                  <a:srgbClr val="000000"/>
                </a:solidFill>
              </a:defRPr>
            </a:pPr>
            <a:r>
              <a:rPr sz="2400" i="1">
                <a:solidFill>
                  <a:srgbClr val="0F5494"/>
                </a:solidFill>
                <a:latin typeface="Verdana"/>
                <a:ea typeface="Verdana"/>
                <a:cs typeface="Verdana"/>
                <a:sym typeface="Verdana"/>
              </a:rPr>
              <a:t>Humanitarian situation</a:t>
            </a:r>
          </a:p>
          <a:p>
            <a:pPr marL="342900" lvl="0" indent="-342900">
              <a:buClr>
                <a:srgbClr val="FFFFFF"/>
              </a:buClr>
              <a:buFontTx/>
              <a:buChar char="•"/>
              <a:defRPr sz="1800">
                <a:solidFill>
                  <a:srgbClr val="000000"/>
                </a:solidFill>
              </a:defRPr>
            </a:pPr>
            <a:r>
              <a:rPr sz="2400" i="1">
                <a:solidFill>
                  <a:srgbClr val="0F5494"/>
                </a:solidFill>
                <a:latin typeface="Verdana"/>
                <a:ea typeface="Verdana"/>
                <a:cs typeface="Verdana"/>
                <a:sym typeface="Verdana"/>
              </a:rPr>
              <a:t>International Relations</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Shape 205"/>
          <p:cNvSpPr>
            <a:spLocks noGrp="1"/>
          </p:cNvSpPr>
          <p:nvPr>
            <p:ph type="title" idx="4294967295"/>
          </p:nvPr>
        </p:nvSpPr>
        <p:spPr>
          <a:xfrm>
            <a:off x="395287" y="1339850"/>
            <a:ext cx="8229601" cy="936625"/>
          </a:xfrm>
          <a:prstGeom prst="rect">
            <a:avLst/>
          </a:prstGeom>
        </p:spPr>
        <p:txBody>
          <a:bodyPr lIns="0" tIns="0" rIns="0" bIns="0">
            <a:normAutofit/>
          </a:bodyPr>
          <a:lstStyle/>
          <a:p>
            <a:pPr lvl="0" indent="358775" algn="l">
              <a:defRPr sz="1800">
                <a:solidFill>
                  <a:srgbClr val="000000"/>
                </a:solidFill>
              </a:defRPr>
            </a:pPr>
            <a:r>
              <a:rPr sz="3000">
                <a:solidFill>
                  <a:srgbClr val="0F5494"/>
                </a:solidFill>
                <a:latin typeface="Verdana Bold"/>
                <a:ea typeface="Verdana Bold"/>
                <a:cs typeface="Verdana Bold"/>
                <a:sym typeface="Verdana Bold"/>
              </a:rPr>
              <a:t>EU Support for reforms in Ukraine</a:t>
            </a:r>
          </a:p>
        </p:txBody>
      </p:sp>
      <p:sp>
        <p:nvSpPr>
          <p:cNvPr id="206" name="Shape 206"/>
          <p:cNvSpPr>
            <a:spLocks noGrp="1"/>
          </p:cNvSpPr>
          <p:nvPr>
            <p:ph type="body" idx="4294967295"/>
          </p:nvPr>
        </p:nvSpPr>
        <p:spPr>
          <a:xfrm>
            <a:off x="468312" y="2276475"/>
            <a:ext cx="8229601" cy="4176713"/>
          </a:xfrm>
          <a:prstGeom prst="rect">
            <a:avLst/>
          </a:prstGeom>
        </p:spPr>
        <p:txBody>
          <a:bodyPr lIns="0" tIns="0" rIns="0" bIns="0">
            <a:normAutofit/>
          </a:bodyPr>
          <a:lstStyle/>
          <a:p>
            <a:pPr marL="285750" lvl="0" indent="-285750">
              <a:spcBef>
                <a:spcPts val="400"/>
              </a:spcBef>
              <a:buClr>
                <a:srgbClr val="FFFFFF"/>
              </a:buClr>
              <a:buFontTx/>
              <a:buChar char="•"/>
              <a:defRPr sz="1800">
                <a:solidFill>
                  <a:srgbClr val="000000"/>
                </a:solidFill>
              </a:defRPr>
            </a:pPr>
            <a:r>
              <a:rPr sz="2000" b="1" i="1">
                <a:solidFill>
                  <a:srgbClr val="0F5494"/>
                </a:solidFill>
                <a:latin typeface="Verdana"/>
                <a:ea typeface="Verdana"/>
                <a:cs typeface="Verdana"/>
                <a:sym typeface="Verdana"/>
              </a:rPr>
              <a:t>Association Agreement</a:t>
            </a:r>
          </a:p>
          <a:p>
            <a:pPr marL="342900" lvl="0" indent="-342900">
              <a:buClr>
                <a:srgbClr val="FFFFFF"/>
              </a:buClr>
              <a:buFontTx/>
              <a:buChar char="•"/>
              <a:defRPr sz="1800">
                <a:solidFill>
                  <a:srgbClr val="000000"/>
                </a:solidFill>
              </a:defRPr>
            </a:pPr>
            <a:endParaRPr sz="2000" b="1" i="1">
              <a:solidFill>
                <a:srgbClr val="0F5494"/>
              </a:solidFill>
              <a:latin typeface="Verdana"/>
              <a:ea typeface="Verdana"/>
              <a:cs typeface="Verdana"/>
              <a:sym typeface="Verdana"/>
            </a:endParaRPr>
          </a:p>
          <a:p>
            <a:pPr marL="285750" lvl="0" indent="-285750">
              <a:spcBef>
                <a:spcPts val="400"/>
              </a:spcBef>
              <a:buClr>
                <a:srgbClr val="FFFFFF"/>
              </a:buClr>
              <a:buFontTx/>
              <a:buChar char="•"/>
              <a:defRPr sz="1800">
                <a:solidFill>
                  <a:srgbClr val="000000"/>
                </a:solidFill>
              </a:defRPr>
            </a:pPr>
            <a:r>
              <a:rPr sz="2000" b="1" i="1">
                <a:solidFill>
                  <a:srgbClr val="0F5494"/>
                </a:solidFill>
                <a:latin typeface="Verdana"/>
                <a:ea typeface="Verdana"/>
                <a:cs typeface="Verdana"/>
                <a:sym typeface="Verdana"/>
              </a:rPr>
              <a:t>High-level Support Group for Ukraine (SGUA)</a:t>
            </a:r>
          </a:p>
          <a:p>
            <a:pPr marL="342900" lvl="0" indent="-342900">
              <a:buClr>
                <a:srgbClr val="FFFFFF"/>
              </a:buClr>
              <a:buFontTx/>
              <a:buChar char="•"/>
              <a:defRPr sz="1800">
                <a:solidFill>
                  <a:srgbClr val="000000"/>
                </a:solidFill>
              </a:defRPr>
            </a:pPr>
            <a:endParaRPr sz="2000" b="1" i="1">
              <a:solidFill>
                <a:srgbClr val="0F5494"/>
              </a:solidFill>
              <a:latin typeface="Verdana"/>
              <a:ea typeface="Verdana"/>
              <a:cs typeface="Verdana"/>
              <a:sym typeface="Verdana"/>
            </a:endParaRPr>
          </a:p>
          <a:p>
            <a:pPr marL="285750" lvl="0" indent="-285750">
              <a:spcBef>
                <a:spcPts val="400"/>
              </a:spcBef>
              <a:buClr>
                <a:srgbClr val="FFFFFF"/>
              </a:buClr>
              <a:buFontTx/>
              <a:buChar char="•"/>
              <a:defRPr sz="1800">
                <a:solidFill>
                  <a:srgbClr val="000000"/>
                </a:solidFill>
              </a:defRPr>
            </a:pPr>
            <a:r>
              <a:rPr sz="2000" b="1" i="1">
                <a:solidFill>
                  <a:srgbClr val="0F5494"/>
                </a:solidFill>
                <a:latin typeface="Verdana"/>
                <a:ea typeface="Verdana"/>
                <a:cs typeface="Verdana"/>
                <a:sym typeface="Verdana"/>
              </a:rPr>
              <a:t>European Union Advisory Mission (EUAM)</a:t>
            </a:r>
            <a:br>
              <a:rPr sz="2000" b="1" i="1">
                <a:solidFill>
                  <a:srgbClr val="0F5494"/>
                </a:solidFill>
                <a:latin typeface="Verdana"/>
                <a:ea typeface="Verdana"/>
                <a:cs typeface="Verdana"/>
                <a:sym typeface="Verdana"/>
              </a:rPr>
            </a:br>
            <a:endParaRPr sz="2000" b="1" i="1">
              <a:solidFill>
                <a:srgbClr val="0F5494"/>
              </a:solidFill>
              <a:latin typeface="Verdana"/>
              <a:ea typeface="Verdana"/>
              <a:cs typeface="Verdana"/>
              <a:sym typeface="Verdana"/>
            </a:endParaRPr>
          </a:p>
          <a:p>
            <a:pPr marL="285750" lvl="0" indent="-285750">
              <a:spcBef>
                <a:spcPts val="400"/>
              </a:spcBef>
              <a:buClr>
                <a:srgbClr val="FFFFFF"/>
              </a:buClr>
              <a:buFontTx/>
              <a:buChar char="•"/>
              <a:defRPr sz="1800">
                <a:solidFill>
                  <a:srgbClr val="000000"/>
                </a:solidFill>
              </a:defRPr>
            </a:pPr>
            <a:r>
              <a:rPr sz="2000" b="1" i="1">
                <a:solidFill>
                  <a:srgbClr val="0F5494"/>
                </a:solidFill>
                <a:latin typeface="Verdana"/>
                <a:ea typeface="Verdana"/>
                <a:cs typeface="Verdana"/>
                <a:sym typeface="Verdana"/>
              </a:rPr>
              <a:t>Twinning/technical assistance</a:t>
            </a:r>
          </a:p>
          <a:p>
            <a:pPr marL="342900" lvl="0" indent="-342900">
              <a:buClr>
                <a:srgbClr val="FFFFFF"/>
              </a:buClr>
              <a:buFontTx/>
              <a:buChar char="•"/>
              <a:defRPr sz="1800">
                <a:solidFill>
                  <a:srgbClr val="000000"/>
                </a:solidFill>
              </a:defRPr>
            </a:pPr>
            <a:endParaRPr sz="2000" i="1">
              <a:solidFill>
                <a:srgbClr val="0F5494"/>
              </a:solidFill>
              <a:latin typeface="Verdana"/>
              <a:ea typeface="Verdana"/>
              <a:cs typeface="Verdana"/>
              <a:sym typeface="Verdana"/>
            </a:endParaRPr>
          </a:p>
          <a:p>
            <a:pPr marL="285750" lvl="0" indent="-285750">
              <a:spcBef>
                <a:spcPts val="400"/>
              </a:spcBef>
              <a:buClr>
                <a:srgbClr val="FFFFFF"/>
              </a:buClr>
              <a:buFontTx/>
              <a:buChar char="•"/>
              <a:defRPr sz="1800">
                <a:solidFill>
                  <a:srgbClr val="000000"/>
                </a:solidFill>
              </a:defRPr>
            </a:pPr>
            <a:r>
              <a:rPr sz="2000" i="1">
                <a:solidFill>
                  <a:srgbClr val="0F5494"/>
                </a:solidFill>
                <a:latin typeface="Verdana"/>
                <a:ea typeface="Verdana"/>
                <a:cs typeface="Verdana"/>
                <a:sym typeface="Verdana"/>
              </a:rPr>
              <a:t>Conditionality applied for macro-financial assistance and budget support programmes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 name="ukraine_monastery_2003_04_25.jpg" descr="ukraine_monastery_2003_04_25.jpg"/>
          <p:cNvPicPr/>
          <p:nvPr/>
        </p:nvPicPr>
        <p:blipFill>
          <a:blip r:embed="rId2">
            <a:extLst/>
          </a:blip>
          <a:stretch>
            <a:fillRect/>
          </a:stretch>
        </p:blipFill>
        <p:spPr>
          <a:xfrm>
            <a:off x="7239000" y="1852612"/>
            <a:ext cx="1576388" cy="2233613"/>
          </a:xfrm>
          <a:prstGeom prst="rect">
            <a:avLst/>
          </a:prstGeom>
          <a:ln w="12700">
            <a:miter lim="400000"/>
          </a:ln>
        </p:spPr>
      </p:pic>
      <p:pic>
        <p:nvPicPr>
          <p:cNvPr id="209" name="evro-ykr2.jpg" descr="evro-ykr2.jpg"/>
          <p:cNvPicPr/>
          <p:nvPr/>
        </p:nvPicPr>
        <p:blipFill>
          <a:blip r:embed="rId3">
            <a:extLst/>
          </a:blip>
          <a:stretch>
            <a:fillRect/>
          </a:stretch>
        </p:blipFill>
        <p:spPr>
          <a:xfrm>
            <a:off x="449262" y="1308100"/>
            <a:ext cx="1860551" cy="1489075"/>
          </a:xfrm>
          <a:prstGeom prst="rect">
            <a:avLst/>
          </a:prstGeom>
          <a:ln w="12700">
            <a:miter lim="400000"/>
          </a:ln>
        </p:spPr>
      </p:pic>
      <p:sp>
        <p:nvSpPr>
          <p:cNvPr id="210" name="Shape 210"/>
          <p:cNvSpPr/>
          <p:nvPr/>
        </p:nvSpPr>
        <p:spPr>
          <a:xfrm>
            <a:off x="449262" y="3213100"/>
            <a:ext cx="5994401" cy="8280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just">
              <a:defRPr sz="2400" b="1">
                <a:solidFill>
                  <a:srgbClr val="2D289B"/>
                </a:solidFill>
              </a:defRPr>
            </a:lvl1pPr>
          </a:lstStyle>
          <a:p>
            <a:pPr lvl="0">
              <a:defRPr sz="1800" b="0">
                <a:solidFill>
                  <a:srgbClr val="000000"/>
                </a:solidFill>
              </a:defRPr>
            </a:pPr>
            <a:r>
              <a:rPr sz="2400" b="1">
                <a:solidFill>
                  <a:srgbClr val="2D289B"/>
                </a:solidFill>
              </a:rPr>
              <a:t>..till ratification of the Association Agreement</a:t>
            </a:r>
          </a:p>
        </p:txBody>
      </p:sp>
      <p:sp>
        <p:nvSpPr>
          <p:cNvPr id="211" name="Shape 211"/>
          <p:cNvSpPr/>
          <p:nvPr/>
        </p:nvSpPr>
        <p:spPr>
          <a:xfrm>
            <a:off x="2428874" y="1452562"/>
            <a:ext cx="4733927" cy="92964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just">
              <a:defRPr sz="2700">
                <a:solidFill>
                  <a:srgbClr val="1238D2"/>
                </a:solidFill>
                <a:latin typeface="Verdana Bold"/>
                <a:ea typeface="Verdana Bold"/>
                <a:cs typeface="Verdana Bold"/>
                <a:sym typeface="Verdana Bold"/>
              </a:defRPr>
            </a:lvl1pPr>
          </a:lstStyle>
          <a:p>
            <a:pPr lvl="0">
              <a:defRPr sz="1800">
                <a:solidFill>
                  <a:srgbClr val="000000"/>
                </a:solidFill>
              </a:defRPr>
            </a:pPr>
            <a:r>
              <a:rPr sz="2700">
                <a:solidFill>
                  <a:srgbClr val="1238D2"/>
                </a:solidFill>
              </a:rPr>
              <a:t>From 1991..</a:t>
            </a:r>
          </a:p>
        </p:txBody>
      </p:sp>
      <p:sp>
        <p:nvSpPr>
          <p:cNvPr id="212" name="Shape 212"/>
          <p:cNvSpPr/>
          <p:nvPr/>
        </p:nvSpPr>
        <p:spPr>
          <a:xfrm>
            <a:off x="152400" y="2671762"/>
            <a:ext cx="6588125" cy="320041"/>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algn="r">
              <a:defRPr sz="1500">
                <a:solidFill>
                  <a:srgbClr val="FF0000"/>
                </a:solidFill>
              </a:defRPr>
            </a:lvl1pPr>
          </a:lstStyle>
          <a:p>
            <a:pPr lvl="0">
              <a:defRPr sz="1800">
                <a:solidFill>
                  <a:srgbClr val="000000"/>
                </a:solidFill>
              </a:defRPr>
            </a:pPr>
            <a:r>
              <a:rPr sz="1500">
                <a:solidFill>
                  <a:srgbClr val="FF0000"/>
                </a:solidFill>
              </a:rPr>
              <a:t> </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Shape 214"/>
          <p:cNvSpPr/>
          <p:nvPr/>
        </p:nvSpPr>
        <p:spPr>
          <a:xfrm>
            <a:off x="414337" y="1268412"/>
            <a:ext cx="5420877" cy="45974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2400">
                <a:solidFill>
                  <a:srgbClr val="2D5EC1"/>
                </a:solidFill>
                <a:latin typeface="Verdana Bold"/>
                <a:ea typeface="Verdana Bold"/>
                <a:cs typeface="Verdana Bold"/>
                <a:sym typeface="Verdana Bold"/>
              </a:defRPr>
            </a:lvl1pPr>
          </a:lstStyle>
          <a:p>
            <a:pPr lvl="0">
              <a:defRPr sz="1800">
                <a:solidFill>
                  <a:srgbClr val="000000"/>
                </a:solidFill>
              </a:defRPr>
            </a:pPr>
            <a:r>
              <a:rPr sz="2400">
                <a:solidFill>
                  <a:srgbClr val="2D5EC1"/>
                </a:solidFill>
              </a:rPr>
              <a:t>The Eastern Partnership (EaP) </a:t>
            </a:r>
          </a:p>
        </p:txBody>
      </p:sp>
      <p:sp>
        <p:nvSpPr>
          <p:cNvPr id="215" name="Shape 215"/>
          <p:cNvSpPr/>
          <p:nvPr/>
        </p:nvSpPr>
        <p:spPr>
          <a:xfrm>
            <a:off x="2493962" y="2997200"/>
            <a:ext cx="6619876" cy="19964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marL="342900" lvl="0" indent="-342900">
              <a:buClr>
                <a:srgbClr val="595959"/>
              </a:buClr>
              <a:buSzPct val="100000"/>
              <a:buAutoNum type="arabicPeriod"/>
              <a:defRPr sz="1800"/>
            </a:pPr>
            <a:endParaRPr sz="500">
              <a:solidFill>
                <a:srgbClr val="595959"/>
              </a:solidFill>
            </a:endParaRPr>
          </a:p>
          <a:p>
            <a:pPr marL="342900" lvl="0" indent="-342900">
              <a:defRPr sz="1800"/>
            </a:pPr>
            <a:r>
              <a:rPr sz="2000" b="1">
                <a:solidFill>
                  <a:srgbClr val="595959"/>
                </a:solidFill>
              </a:rPr>
              <a:t>The funds are used for 3 main purposes:</a:t>
            </a:r>
          </a:p>
          <a:p>
            <a:pPr marL="342899" lvl="0" indent="-342899">
              <a:buClr>
                <a:srgbClr val="660066"/>
              </a:buClr>
              <a:buSzPct val="100000"/>
              <a:buFont typeface="Wingdings"/>
              <a:buChar char="▪"/>
              <a:defRPr sz="1800"/>
            </a:pPr>
            <a:endParaRPr sz="2000" b="1">
              <a:solidFill>
                <a:srgbClr val="595959"/>
              </a:solidFill>
            </a:endParaRPr>
          </a:p>
          <a:p>
            <a:pPr marL="342899" lvl="0" indent="-342899">
              <a:buClr>
                <a:srgbClr val="660066"/>
              </a:buClr>
              <a:buSzPct val="100000"/>
              <a:buFont typeface="Wingdings"/>
              <a:buChar char="▪"/>
              <a:defRPr sz="1800"/>
            </a:pPr>
            <a:r>
              <a:rPr sz="2000" b="1" i="1">
                <a:solidFill>
                  <a:srgbClr val="660066"/>
                </a:solidFill>
              </a:rPr>
              <a:t>Institution Building</a:t>
            </a:r>
            <a:endParaRPr sz="2000">
              <a:solidFill>
                <a:srgbClr val="595959"/>
              </a:solidFill>
              <a:latin typeface="Verdana Bold"/>
              <a:ea typeface="Verdana Bold"/>
              <a:cs typeface="Verdana Bold"/>
              <a:sym typeface="Verdana Bold"/>
            </a:endParaRPr>
          </a:p>
          <a:p>
            <a:pPr marL="342899" lvl="0" indent="-342899">
              <a:buClr>
                <a:srgbClr val="008000"/>
              </a:buClr>
              <a:buSzPct val="100000"/>
              <a:buFont typeface="Wingdings"/>
              <a:buChar char="▪"/>
              <a:defRPr sz="1800"/>
            </a:pPr>
            <a:r>
              <a:rPr sz="2000" b="1" i="1">
                <a:solidFill>
                  <a:srgbClr val="008000"/>
                </a:solidFill>
              </a:rPr>
              <a:t>Regional development</a:t>
            </a:r>
            <a:endParaRPr sz="2000" b="1" i="1">
              <a:solidFill>
                <a:srgbClr val="595959"/>
              </a:solidFill>
            </a:endParaRPr>
          </a:p>
          <a:p>
            <a:pPr marL="342899" lvl="0" indent="-342899">
              <a:buClr>
                <a:srgbClr val="595959"/>
              </a:buClr>
              <a:buSzPct val="100000"/>
              <a:buFont typeface="Wingdings"/>
              <a:buChar char="▪"/>
              <a:defRPr sz="1800"/>
            </a:pPr>
            <a:endParaRPr sz="2000" b="1" i="1">
              <a:solidFill>
                <a:srgbClr val="595959"/>
              </a:solidFill>
            </a:endParaRPr>
          </a:p>
          <a:p>
            <a:pPr marL="342899" lvl="0" indent="-342899">
              <a:buClr>
                <a:srgbClr val="000090"/>
              </a:buClr>
              <a:buSzPct val="100000"/>
              <a:buFont typeface="Wingdings"/>
              <a:buChar char="▪"/>
              <a:defRPr sz="1800"/>
            </a:pPr>
            <a:r>
              <a:rPr sz="2000" b="1" i="1">
                <a:solidFill>
                  <a:srgbClr val="000090"/>
                </a:solidFill>
              </a:rPr>
              <a:t>Multilateral dimension</a:t>
            </a:r>
          </a:p>
        </p:txBody>
      </p:sp>
      <p:pic>
        <p:nvPicPr>
          <p:cNvPr id="216" name="EaP.jpg" descr="EaP.jpg"/>
          <p:cNvPicPr/>
          <p:nvPr/>
        </p:nvPicPr>
        <p:blipFill>
          <a:blip r:embed="rId2">
            <a:extLst/>
          </a:blip>
          <a:stretch>
            <a:fillRect/>
          </a:stretch>
        </p:blipFill>
        <p:spPr>
          <a:xfrm>
            <a:off x="328612" y="3213100"/>
            <a:ext cx="1927226" cy="1276350"/>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Shape 218"/>
          <p:cNvSpPr>
            <a:spLocks noGrp="1"/>
          </p:cNvSpPr>
          <p:nvPr>
            <p:ph type="title" idx="4294967295"/>
          </p:nvPr>
        </p:nvSpPr>
        <p:spPr>
          <a:xfrm>
            <a:off x="395287" y="1339850"/>
            <a:ext cx="8229601" cy="936625"/>
          </a:xfrm>
          <a:prstGeom prst="rect">
            <a:avLst/>
          </a:prstGeom>
        </p:spPr>
        <p:txBody>
          <a:bodyPr lIns="0" tIns="0" rIns="0" bIns="0">
            <a:normAutofit/>
          </a:bodyPr>
          <a:lstStyle>
            <a:lvl1pPr indent="326485" algn="l" defTabSz="832104">
              <a:defRPr sz="2730">
                <a:solidFill>
                  <a:srgbClr val="0F5494"/>
                </a:solidFill>
                <a:latin typeface="Verdana Bold"/>
                <a:ea typeface="Verdana Bold"/>
                <a:cs typeface="Verdana Bold"/>
                <a:sym typeface="Verdana Bold"/>
              </a:defRPr>
            </a:lvl1pPr>
          </a:lstStyle>
          <a:p>
            <a:pPr lvl="0">
              <a:defRPr sz="1800">
                <a:solidFill>
                  <a:srgbClr val="000000"/>
                </a:solidFill>
              </a:defRPr>
            </a:pPr>
            <a:r>
              <a:rPr sz="2730">
                <a:solidFill>
                  <a:srgbClr val="0F5494"/>
                </a:solidFill>
              </a:rPr>
              <a:t>Assistance strategy for Ukraine (2011-2013)</a:t>
            </a:r>
          </a:p>
        </p:txBody>
      </p:sp>
      <p:sp>
        <p:nvSpPr>
          <p:cNvPr id="219" name="Shape 219"/>
          <p:cNvSpPr>
            <a:spLocks noGrp="1"/>
          </p:cNvSpPr>
          <p:nvPr>
            <p:ph type="body" idx="4294967295"/>
          </p:nvPr>
        </p:nvSpPr>
        <p:spPr>
          <a:xfrm>
            <a:off x="468312" y="2276475"/>
            <a:ext cx="8229601" cy="4176713"/>
          </a:xfrm>
          <a:prstGeom prst="rect">
            <a:avLst/>
          </a:prstGeom>
        </p:spPr>
        <p:txBody>
          <a:bodyPr lIns="0" tIns="0" rIns="0" bIns="0">
            <a:normAutofit/>
          </a:bodyPr>
          <a:lstStyle/>
          <a:p>
            <a:pPr marL="342900" lvl="0" indent="-342900">
              <a:spcBef>
                <a:spcPts val="400"/>
              </a:spcBef>
              <a:buClr>
                <a:srgbClr val="FFFFFF"/>
              </a:buClr>
              <a:buFontTx/>
              <a:buChar char="•"/>
              <a:defRPr sz="1800">
                <a:solidFill>
                  <a:srgbClr val="000000"/>
                </a:solidFill>
              </a:defRPr>
            </a:pPr>
            <a:endParaRPr sz="2400" i="1">
              <a:solidFill>
                <a:srgbClr val="0F5494"/>
              </a:solidFill>
              <a:latin typeface="Verdana"/>
              <a:ea typeface="Verdana"/>
              <a:cs typeface="Verdana"/>
              <a:sym typeface="Verdana"/>
            </a:endParaRPr>
          </a:p>
          <a:p>
            <a:pPr marL="342900" lvl="0" indent="-342900">
              <a:spcBef>
                <a:spcPts val="400"/>
              </a:spcBef>
              <a:buClr>
                <a:srgbClr val="FFFFFF"/>
              </a:buClr>
              <a:buFontTx/>
              <a:buChar char="•"/>
              <a:defRPr sz="1800">
                <a:solidFill>
                  <a:srgbClr val="000000"/>
                </a:solidFill>
              </a:defRPr>
            </a:pPr>
            <a:r>
              <a:rPr sz="2200">
                <a:solidFill>
                  <a:srgbClr val="0F5494"/>
                </a:solidFill>
                <a:latin typeface="Verdana Bold"/>
                <a:ea typeface="Verdana Bold"/>
                <a:cs typeface="Verdana Bold"/>
                <a:sym typeface="Verdana Bold"/>
              </a:rPr>
              <a:t>Three priority areas: </a:t>
            </a:r>
            <a:endParaRPr sz="2000">
              <a:solidFill>
                <a:srgbClr val="0F5494"/>
              </a:solidFill>
              <a:latin typeface="Verdana Bold"/>
              <a:ea typeface="Verdana Bold"/>
              <a:cs typeface="Verdana Bold"/>
              <a:sym typeface="Verdana Bold"/>
            </a:endParaRPr>
          </a:p>
          <a:p>
            <a:pPr marL="342900" lvl="0" indent="-342900">
              <a:buClr>
                <a:srgbClr val="FFFFFF"/>
              </a:buClr>
              <a:buFontTx/>
              <a:buChar char="•"/>
              <a:defRPr sz="1800">
                <a:solidFill>
                  <a:srgbClr val="000000"/>
                </a:solidFill>
              </a:defRPr>
            </a:pPr>
            <a:endParaRPr sz="2000">
              <a:solidFill>
                <a:srgbClr val="0F5494"/>
              </a:solidFill>
              <a:latin typeface="Verdana"/>
              <a:ea typeface="Verdana"/>
              <a:cs typeface="Verdana"/>
              <a:sym typeface="Verdana"/>
            </a:endParaRPr>
          </a:p>
          <a:p>
            <a:pPr marL="285750" lvl="0" indent="-285750">
              <a:spcBef>
                <a:spcPts val="400"/>
              </a:spcBef>
              <a:buClr>
                <a:srgbClr val="FFFFFF"/>
              </a:buClr>
              <a:buFontTx/>
              <a:buChar char="•"/>
              <a:defRPr sz="1800">
                <a:solidFill>
                  <a:srgbClr val="000000"/>
                </a:solidFill>
              </a:defRPr>
            </a:pPr>
            <a:r>
              <a:rPr sz="2000">
                <a:solidFill>
                  <a:srgbClr val="0F5494"/>
                </a:solidFill>
                <a:latin typeface="Verdana"/>
                <a:ea typeface="Verdana"/>
                <a:cs typeface="Verdana"/>
                <a:sym typeface="Verdana"/>
              </a:rPr>
              <a:t>1. Good Governance and the Rule of Law</a:t>
            </a:r>
          </a:p>
          <a:p>
            <a:pPr marL="285750" lvl="0" indent="-285750">
              <a:spcBef>
                <a:spcPts val="400"/>
              </a:spcBef>
              <a:buClr>
                <a:srgbClr val="FFFFFF"/>
              </a:buClr>
              <a:buFontTx/>
              <a:buChar char="•"/>
              <a:defRPr sz="1800">
                <a:solidFill>
                  <a:srgbClr val="000000"/>
                </a:solidFill>
              </a:defRPr>
            </a:pPr>
            <a:r>
              <a:rPr sz="2000">
                <a:solidFill>
                  <a:srgbClr val="0F5494"/>
                </a:solidFill>
                <a:latin typeface="Verdana"/>
                <a:ea typeface="Verdana"/>
                <a:cs typeface="Verdana"/>
                <a:sym typeface="Verdana"/>
              </a:rPr>
              <a:t> </a:t>
            </a:r>
          </a:p>
          <a:p>
            <a:pPr marL="285750" lvl="0" indent="-285750">
              <a:spcBef>
                <a:spcPts val="400"/>
              </a:spcBef>
              <a:buClr>
                <a:srgbClr val="FFFFFF"/>
              </a:buClr>
              <a:buFontTx/>
              <a:buChar char="•"/>
              <a:defRPr sz="1800">
                <a:solidFill>
                  <a:srgbClr val="000000"/>
                </a:solidFill>
              </a:defRPr>
            </a:pPr>
            <a:r>
              <a:rPr sz="2000">
                <a:solidFill>
                  <a:srgbClr val="0F5494"/>
                </a:solidFill>
                <a:latin typeface="Verdana"/>
                <a:ea typeface="Verdana"/>
                <a:cs typeface="Verdana"/>
                <a:sym typeface="Verdana"/>
              </a:rPr>
              <a:t>2. AA/DCFTA</a:t>
            </a:r>
          </a:p>
          <a:p>
            <a:pPr marL="342900" lvl="0" indent="-342900">
              <a:buClr>
                <a:srgbClr val="FFFFFF"/>
              </a:buClr>
              <a:buFontTx/>
              <a:buChar char="•"/>
              <a:defRPr sz="1800">
                <a:solidFill>
                  <a:srgbClr val="000000"/>
                </a:solidFill>
              </a:defRPr>
            </a:pPr>
            <a:endParaRPr sz="2000">
              <a:solidFill>
                <a:srgbClr val="0F5494"/>
              </a:solidFill>
              <a:latin typeface="Verdana"/>
              <a:ea typeface="Verdana"/>
              <a:cs typeface="Verdana"/>
              <a:sym typeface="Verdana"/>
            </a:endParaRPr>
          </a:p>
          <a:p>
            <a:pPr marL="285750" lvl="0" indent="-285750">
              <a:spcBef>
                <a:spcPts val="400"/>
              </a:spcBef>
              <a:buClr>
                <a:srgbClr val="FFFFFF"/>
              </a:buClr>
              <a:buFontTx/>
              <a:buChar char="•"/>
              <a:defRPr sz="1800">
                <a:solidFill>
                  <a:srgbClr val="000000"/>
                </a:solidFill>
              </a:defRPr>
            </a:pPr>
            <a:r>
              <a:rPr sz="2000">
                <a:solidFill>
                  <a:srgbClr val="0F5494"/>
                </a:solidFill>
                <a:latin typeface="Verdana"/>
                <a:ea typeface="Verdana"/>
                <a:cs typeface="Verdana"/>
                <a:sym typeface="Verdana"/>
              </a:rPr>
              <a:t>3. Sustainable Development</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Shape 221"/>
          <p:cNvSpPr>
            <a:spLocks noGrp="1"/>
          </p:cNvSpPr>
          <p:nvPr>
            <p:ph type="title" idx="4294967295"/>
          </p:nvPr>
        </p:nvSpPr>
        <p:spPr>
          <a:xfrm>
            <a:off x="179387" y="1341437"/>
            <a:ext cx="8229601" cy="936626"/>
          </a:xfrm>
          <a:prstGeom prst="rect">
            <a:avLst/>
          </a:prstGeom>
        </p:spPr>
        <p:txBody>
          <a:bodyPr lIns="0" tIns="0" rIns="0" bIns="0">
            <a:normAutofit/>
          </a:bodyPr>
          <a:lstStyle/>
          <a:p>
            <a:pPr lvl="0" indent="358775" algn="l">
              <a:defRPr sz="1800">
                <a:solidFill>
                  <a:srgbClr val="000000"/>
                </a:solidFill>
              </a:defRPr>
            </a:pPr>
            <a:r>
              <a:rPr sz="3000">
                <a:solidFill>
                  <a:srgbClr val="0F5494"/>
                </a:solidFill>
                <a:latin typeface="Verdana Bold"/>
                <a:ea typeface="Verdana Bold"/>
                <a:cs typeface="Verdana Bold"/>
                <a:sym typeface="Verdana Bold"/>
              </a:rPr>
              <a:t>EU </a:t>
            </a:r>
            <a:r>
              <a:rPr sz="2800">
                <a:solidFill>
                  <a:srgbClr val="0F5494"/>
                </a:solidFill>
                <a:latin typeface="Verdana Bold"/>
                <a:ea typeface="Verdana Bold"/>
                <a:cs typeface="Verdana Bold"/>
                <a:sym typeface="Verdana Bold"/>
              </a:rPr>
              <a:t>Financial contributions</a:t>
            </a:r>
          </a:p>
        </p:txBody>
      </p:sp>
      <p:sp>
        <p:nvSpPr>
          <p:cNvPr id="222" name="Shape 222"/>
          <p:cNvSpPr/>
          <p:nvPr/>
        </p:nvSpPr>
        <p:spPr>
          <a:xfrm>
            <a:off x="611187" y="2133600"/>
            <a:ext cx="7129463" cy="396494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lvl="0">
              <a:spcBef>
                <a:spcPts val="600"/>
              </a:spcBef>
              <a:defRPr sz="1800"/>
            </a:pPr>
            <a:r>
              <a:rPr sz="2400" i="1">
                <a:solidFill>
                  <a:srgbClr val="0F5494"/>
                </a:solidFill>
              </a:rPr>
              <a:t>- </a:t>
            </a:r>
            <a:r>
              <a:rPr sz="2000">
                <a:solidFill>
                  <a:srgbClr val="0F5494"/>
                </a:solidFill>
              </a:rPr>
              <a:t>Budget support</a:t>
            </a:r>
            <a:endParaRPr sz="2000" i="1">
              <a:solidFill>
                <a:srgbClr val="0F5494"/>
              </a:solidFill>
            </a:endParaRPr>
          </a:p>
          <a:p>
            <a:pPr lvl="0">
              <a:spcBef>
                <a:spcPts val="600"/>
              </a:spcBef>
              <a:defRPr sz="1800"/>
            </a:pPr>
            <a:r>
              <a:rPr sz="2000" i="1">
                <a:solidFill>
                  <a:srgbClr val="0F5494"/>
                </a:solidFill>
              </a:rPr>
              <a:t>- </a:t>
            </a:r>
            <a:r>
              <a:rPr sz="2000">
                <a:solidFill>
                  <a:srgbClr val="0F5494"/>
                </a:solidFill>
              </a:rPr>
              <a:t>Projects</a:t>
            </a:r>
            <a:endParaRPr sz="2000" i="1">
              <a:solidFill>
                <a:srgbClr val="0F5494"/>
              </a:solidFill>
            </a:endParaRPr>
          </a:p>
          <a:p>
            <a:pPr lvl="0">
              <a:spcBef>
                <a:spcPts val="600"/>
              </a:spcBef>
              <a:defRPr sz="1800"/>
            </a:pPr>
            <a:r>
              <a:rPr sz="2000" i="1">
                <a:solidFill>
                  <a:srgbClr val="0F5494"/>
                </a:solidFill>
              </a:rPr>
              <a:t>- </a:t>
            </a:r>
            <a:r>
              <a:rPr sz="2000">
                <a:solidFill>
                  <a:srgbClr val="0F5494"/>
                </a:solidFill>
              </a:rPr>
              <a:t>Grants to NGOs and local authorities</a:t>
            </a:r>
            <a:endParaRPr sz="2000" i="1">
              <a:solidFill>
                <a:srgbClr val="0F5494"/>
              </a:solidFill>
            </a:endParaRPr>
          </a:p>
          <a:p>
            <a:pPr lvl="0">
              <a:spcBef>
                <a:spcPts val="600"/>
              </a:spcBef>
              <a:defRPr sz="1800"/>
            </a:pPr>
            <a:r>
              <a:rPr sz="2000" i="1">
                <a:solidFill>
                  <a:srgbClr val="0F5494"/>
                </a:solidFill>
              </a:rPr>
              <a:t>- </a:t>
            </a:r>
            <a:r>
              <a:rPr sz="2000">
                <a:solidFill>
                  <a:srgbClr val="0F5494"/>
                </a:solidFill>
              </a:rPr>
              <a:t>Cross-border cooperation</a:t>
            </a:r>
            <a:endParaRPr sz="2000" i="1">
              <a:solidFill>
                <a:srgbClr val="0F5494"/>
              </a:solidFill>
            </a:endParaRPr>
          </a:p>
          <a:p>
            <a:pPr lvl="0">
              <a:spcBef>
                <a:spcPts val="600"/>
              </a:spcBef>
              <a:defRPr sz="1800"/>
            </a:pPr>
            <a:r>
              <a:rPr sz="2000" i="1">
                <a:solidFill>
                  <a:srgbClr val="0F5494"/>
                </a:solidFill>
              </a:rPr>
              <a:t>- </a:t>
            </a:r>
            <a:r>
              <a:rPr sz="2000">
                <a:solidFill>
                  <a:srgbClr val="0F5494"/>
                </a:solidFill>
              </a:rPr>
              <a:t>Loans</a:t>
            </a:r>
            <a:endParaRPr sz="2000" i="1">
              <a:solidFill>
                <a:srgbClr val="0F5494"/>
              </a:solidFill>
            </a:endParaRPr>
          </a:p>
          <a:p>
            <a:pPr lvl="0">
              <a:spcBef>
                <a:spcPts val="600"/>
              </a:spcBef>
              <a:defRPr sz="1800"/>
            </a:pPr>
            <a:r>
              <a:rPr sz="2000" i="1">
                <a:solidFill>
                  <a:srgbClr val="0F5494"/>
                </a:solidFill>
              </a:rPr>
              <a:t>- </a:t>
            </a:r>
            <a:r>
              <a:rPr sz="2000">
                <a:solidFill>
                  <a:srgbClr val="0F5494"/>
                </a:solidFill>
              </a:rPr>
              <a:t>Education</a:t>
            </a:r>
            <a:endParaRPr sz="2000" i="1">
              <a:solidFill>
                <a:srgbClr val="0F5494"/>
              </a:solidFill>
            </a:endParaRPr>
          </a:p>
          <a:p>
            <a:pPr lvl="0">
              <a:spcBef>
                <a:spcPts val="600"/>
              </a:spcBef>
              <a:defRPr sz="1800"/>
            </a:pPr>
            <a:r>
              <a:rPr sz="2000" i="1">
                <a:solidFill>
                  <a:srgbClr val="0F5494"/>
                </a:solidFill>
              </a:rPr>
              <a:t>- </a:t>
            </a:r>
            <a:r>
              <a:rPr sz="2000">
                <a:solidFill>
                  <a:srgbClr val="0F5494"/>
                </a:solidFill>
              </a:rPr>
              <a:t>Participation in Community programs</a:t>
            </a:r>
            <a:endParaRPr sz="2000" i="1">
              <a:solidFill>
                <a:srgbClr val="0F5494"/>
              </a:solidFill>
            </a:endParaRPr>
          </a:p>
          <a:p>
            <a:pPr lvl="0">
              <a:defRPr sz="1800"/>
            </a:pPr>
            <a:endParaRPr sz="2000" i="1">
              <a:solidFill>
                <a:srgbClr val="0F5494"/>
              </a:solidFill>
            </a:endParaRPr>
          </a:p>
          <a:p>
            <a:pPr lvl="0">
              <a:defRPr sz="1800"/>
            </a:pPr>
            <a:r>
              <a:rPr sz="3500">
                <a:solidFill>
                  <a:srgbClr val="0F5494"/>
                </a:solidFill>
                <a:latin typeface="Verdana Bold"/>
                <a:ea typeface="Verdana Bold"/>
                <a:cs typeface="Verdana Bold"/>
                <a:sym typeface="Verdana Bold"/>
              </a:rPr>
              <a:t>TOTAL </a:t>
            </a:r>
            <a:r>
              <a:rPr sz="2000">
                <a:solidFill>
                  <a:srgbClr val="0F5494"/>
                </a:solidFill>
                <a:latin typeface="Verdana Bold"/>
                <a:ea typeface="Verdana Bold"/>
                <a:cs typeface="Verdana Bold"/>
                <a:sym typeface="Verdana Bold"/>
              </a:rPr>
              <a:t>(since 1991)</a:t>
            </a:r>
            <a:r>
              <a:rPr sz="2000">
                <a:solidFill>
                  <a:srgbClr val="0F5494"/>
                </a:solidFill>
              </a:rPr>
              <a:t>: </a:t>
            </a:r>
            <a:r>
              <a:rPr sz="3200">
                <a:solidFill>
                  <a:srgbClr val="0F5494"/>
                </a:solidFill>
              </a:rPr>
              <a:t>€8.2 billion </a:t>
            </a:r>
            <a:r>
              <a:rPr sz="2000">
                <a:solidFill>
                  <a:srgbClr val="0F5494"/>
                </a:solidFill>
              </a:rPr>
              <a:t>(incl. €3.5 bln as non-reimbursable grants)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Shape 224"/>
          <p:cNvSpPr>
            <a:spLocks noGrp="1"/>
          </p:cNvSpPr>
          <p:nvPr>
            <p:ph type="title" idx="4294967295"/>
          </p:nvPr>
        </p:nvSpPr>
        <p:spPr>
          <a:xfrm>
            <a:off x="0" y="1341437"/>
            <a:ext cx="8229600" cy="936626"/>
          </a:xfrm>
          <a:prstGeom prst="rect">
            <a:avLst/>
          </a:prstGeom>
        </p:spPr>
        <p:txBody>
          <a:bodyPr lIns="0" tIns="0" rIns="0" bIns="0">
            <a:normAutofit/>
          </a:bodyPr>
          <a:lstStyle>
            <a:lvl1pPr indent="358775" algn="l">
              <a:defRPr sz="2800">
                <a:solidFill>
                  <a:srgbClr val="0F5494"/>
                </a:solidFill>
                <a:latin typeface="Verdana Bold"/>
                <a:ea typeface="Verdana Bold"/>
                <a:cs typeface="Verdana Bold"/>
                <a:sym typeface="Verdana Bold"/>
              </a:defRPr>
            </a:lvl1pPr>
          </a:lstStyle>
          <a:p>
            <a:pPr lvl="0">
              <a:defRPr sz="1800">
                <a:solidFill>
                  <a:srgbClr val="000000"/>
                </a:solidFill>
              </a:defRPr>
            </a:pPr>
            <a:r>
              <a:rPr sz="2800">
                <a:solidFill>
                  <a:srgbClr val="0F5494"/>
                </a:solidFill>
              </a:rPr>
              <a:t>Financial contributions only in 2014..</a:t>
            </a:r>
          </a:p>
        </p:txBody>
      </p:sp>
      <p:sp>
        <p:nvSpPr>
          <p:cNvPr id="225" name="Shape 225"/>
          <p:cNvSpPr>
            <a:spLocks noGrp="1"/>
          </p:cNvSpPr>
          <p:nvPr>
            <p:ph type="body" idx="4294967295"/>
          </p:nvPr>
        </p:nvSpPr>
        <p:spPr>
          <a:xfrm>
            <a:off x="457200" y="1989137"/>
            <a:ext cx="8229600" cy="4032251"/>
          </a:xfrm>
          <a:prstGeom prst="rect">
            <a:avLst/>
          </a:prstGeom>
        </p:spPr>
        <p:txBody>
          <a:bodyPr lIns="0" tIns="0" rIns="0" bIns="0">
            <a:normAutofit/>
          </a:bodyPr>
          <a:lstStyle/>
          <a:p>
            <a:pPr marL="0" lvl="0" indent="0">
              <a:spcBef>
                <a:spcPts val="0"/>
              </a:spcBef>
              <a:buClr>
                <a:srgbClr val="FFFFFF"/>
              </a:buClr>
              <a:buSzTx/>
              <a:buFontTx/>
              <a:buNone/>
              <a:defRPr sz="1800">
                <a:solidFill>
                  <a:srgbClr val="000000"/>
                </a:solidFill>
              </a:defRPr>
            </a:pPr>
            <a:endParaRPr i="1">
              <a:solidFill>
                <a:srgbClr val="0F5494"/>
              </a:solidFill>
              <a:latin typeface="Verdana"/>
              <a:ea typeface="Verdana"/>
              <a:cs typeface="Verdana"/>
              <a:sym typeface="Verdana"/>
            </a:endParaRPr>
          </a:p>
          <a:p>
            <a:pPr marL="0" lvl="0" indent="0" algn="just">
              <a:spcBef>
                <a:spcPts val="0"/>
              </a:spcBef>
              <a:buClr>
                <a:srgbClr val="FFFFFF"/>
              </a:buClr>
              <a:buSzTx/>
              <a:buFontTx/>
              <a:buNone/>
              <a:defRPr sz="1800">
                <a:solidFill>
                  <a:srgbClr val="000000"/>
                </a:solidFill>
              </a:defRPr>
            </a:pPr>
            <a:r>
              <a:rPr>
                <a:solidFill>
                  <a:srgbClr val="0F5494"/>
                </a:solidFill>
                <a:latin typeface="Verdana"/>
                <a:ea typeface="Verdana"/>
                <a:cs typeface="Verdana"/>
                <a:sym typeface="Verdana"/>
              </a:rPr>
              <a:t>- New package of €11 billon (March 2014)</a:t>
            </a:r>
          </a:p>
          <a:p>
            <a:pPr marL="0" lvl="0" indent="0" algn="just">
              <a:spcBef>
                <a:spcPts val="0"/>
              </a:spcBef>
              <a:buClr>
                <a:srgbClr val="FFFFFF"/>
              </a:buClr>
              <a:buSzTx/>
              <a:buFontTx/>
              <a:buNone/>
              <a:defRPr sz="1800">
                <a:solidFill>
                  <a:srgbClr val="000000"/>
                </a:solidFill>
              </a:defRPr>
            </a:pPr>
            <a:endParaRPr>
              <a:solidFill>
                <a:srgbClr val="0F5494"/>
              </a:solidFill>
              <a:latin typeface="Verdana"/>
              <a:ea typeface="Verdana"/>
              <a:cs typeface="Verdana"/>
              <a:sym typeface="Verdana"/>
            </a:endParaRPr>
          </a:p>
          <a:p>
            <a:pPr marL="0" lvl="0" indent="0" algn="just">
              <a:spcBef>
                <a:spcPts val="0"/>
              </a:spcBef>
              <a:buClr>
                <a:srgbClr val="FFFFFF"/>
              </a:buClr>
              <a:buSzTx/>
              <a:buFontTx/>
              <a:buNone/>
              <a:defRPr sz="1800">
                <a:solidFill>
                  <a:srgbClr val="000000"/>
                </a:solidFill>
              </a:defRPr>
            </a:pPr>
            <a:r>
              <a:rPr>
                <a:solidFill>
                  <a:srgbClr val="0F5494"/>
                </a:solidFill>
                <a:latin typeface="Verdana"/>
                <a:ea typeface="Verdana"/>
                <a:cs typeface="Verdana"/>
                <a:sym typeface="Verdana"/>
              </a:rPr>
              <a:t>- Macro-financial assistance (€1,61 bln, paid €600 mln)</a:t>
            </a:r>
          </a:p>
          <a:p>
            <a:pPr marL="0" lvl="0" indent="0" algn="just">
              <a:spcBef>
                <a:spcPts val="0"/>
              </a:spcBef>
              <a:buClr>
                <a:srgbClr val="FFFFFF"/>
              </a:buClr>
              <a:buSzTx/>
              <a:buFontTx/>
              <a:buNone/>
              <a:defRPr sz="1800">
                <a:solidFill>
                  <a:srgbClr val="000000"/>
                </a:solidFill>
              </a:defRPr>
            </a:pPr>
            <a:endParaRPr>
              <a:solidFill>
                <a:srgbClr val="0F5494"/>
              </a:solidFill>
              <a:latin typeface="Verdana"/>
              <a:ea typeface="Verdana"/>
              <a:cs typeface="Verdana"/>
              <a:sym typeface="Verdana"/>
            </a:endParaRPr>
          </a:p>
          <a:p>
            <a:pPr marL="0" lvl="0" indent="0" algn="just">
              <a:spcBef>
                <a:spcPts val="0"/>
              </a:spcBef>
              <a:buClr>
                <a:srgbClr val="FFFFFF"/>
              </a:buClr>
              <a:buSzTx/>
              <a:buFontTx/>
              <a:buNone/>
              <a:defRPr sz="1800">
                <a:solidFill>
                  <a:srgbClr val="000000"/>
                </a:solidFill>
              </a:defRPr>
            </a:pPr>
            <a:r>
              <a:rPr>
                <a:solidFill>
                  <a:srgbClr val="0F5494"/>
                </a:solidFill>
                <a:latin typeface="Verdana"/>
                <a:ea typeface="Verdana"/>
                <a:cs typeface="Verdana"/>
                <a:sym typeface="Verdana"/>
              </a:rPr>
              <a:t>- State-building contract (total € 355 mln, paid €250 mln) </a:t>
            </a:r>
          </a:p>
          <a:p>
            <a:pPr marL="0" lvl="0" indent="0" algn="just">
              <a:spcBef>
                <a:spcPts val="0"/>
              </a:spcBef>
              <a:buClr>
                <a:srgbClr val="FFFFFF"/>
              </a:buClr>
              <a:buSzTx/>
              <a:buFontTx/>
              <a:buNone/>
              <a:defRPr sz="1800">
                <a:solidFill>
                  <a:srgbClr val="000000"/>
                </a:solidFill>
              </a:defRPr>
            </a:pPr>
            <a:endParaRPr>
              <a:solidFill>
                <a:srgbClr val="0F5494"/>
              </a:solidFill>
              <a:latin typeface="Verdana"/>
              <a:ea typeface="Verdana"/>
              <a:cs typeface="Verdana"/>
              <a:sym typeface="Verdana"/>
            </a:endParaRPr>
          </a:p>
          <a:p>
            <a:pPr marL="0" lvl="0" indent="0" algn="just">
              <a:spcBef>
                <a:spcPts val="0"/>
              </a:spcBef>
              <a:buClr>
                <a:srgbClr val="FFFFFF"/>
              </a:buClr>
              <a:buSzTx/>
              <a:buFontTx/>
              <a:buNone/>
              <a:defRPr sz="1800">
                <a:solidFill>
                  <a:srgbClr val="000000"/>
                </a:solidFill>
              </a:defRPr>
            </a:pPr>
            <a:r>
              <a:rPr>
                <a:solidFill>
                  <a:srgbClr val="0F5494"/>
                </a:solidFill>
                <a:latin typeface="Verdana"/>
                <a:ea typeface="Verdana"/>
                <a:cs typeface="Verdana"/>
                <a:sym typeface="Verdana"/>
              </a:rPr>
              <a:t>- Civil Society Support (€10 mln)</a:t>
            </a:r>
          </a:p>
          <a:p>
            <a:pPr marL="0" lvl="0" indent="0" algn="just">
              <a:spcBef>
                <a:spcPts val="0"/>
              </a:spcBef>
              <a:buClr>
                <a:srgbClr val="FFFFFF"/>
              </a:buClr>
              <a:buFontTx/>
              <a:buChar char="•"/>
              <a:defRPr sz="1800">
                <a:solidFill>
                  <a:srgbClr val="000000"/>
                </a:solidFill>
              </a:defRPr>
            </a:pPr>
            <a:endParaRPr i="1">
              <a:solidFill>
                <a:srgbClr val="0F5494"/>
              </a:solidFill>
              <a:latin typeface="Verdana"/>
              <a:ea typeface="Verdana"/>
              <a:cs typeface="Verdana"/>
              <a:sym typeface="Verdana"/>
            </a:endParaRPr>
          </a:p>
          <a:p>
            <a:pPr marL="0" lvl="0" indent="0" algn="just">
              <a:spcBef>
                <a:spcPts val="0"/>
              </a:spcBef>
              <a:buClr>
                <a:srgbClr val="FFFFFF"/>
              </a:buClr>
              <a:buSzTx/>
              <a:buFontTx/>
              <a:buNone/>
              <a:defRPr sz="1800">
                <a:solidFill>
                  <a:srgbClr val="000000"/>
                </a:solidFill>
              </a:defRPr>
            </a:pPr>
            <a:r>
              <a:rPr i="1">
                <a:solidFill>
                  <a:srgbClr val="0F5494"/>
                </a:solidFill>
                <a:latin typeface="Verdana"/>
                <a:ea typeface="Verdana"/>
                <a:cs typeface="Verdana"/>
                <a:sym typeface="Verdana"/>
              </a:rPr>
              <a:t>	</a:t>
            </a:r>
          </a:p>
          <a:p>
            <a:pPr marL="0" lvl="0" indent="0" algn="just">
              <a:spcBef>
                <a:spcPts val="0"/>
              </a:spcBef>
              <a:buClr>
                <a:srgbClr val="FFFFFF"/>
              </a:buClr>
              <a:buSzTx/>
              <a:buFontTx/>
              <a:buNone/>
              <a:defRPr sz="1800">
                <a:solidFill>
                  <a:srgbClr val="000000"/>
                </a:solidFill>
              </a:defRPr>
            </a:pPr>
            <a:r>
              <a:rPr b="1" i="1" u="sng">
                <a:solidFill>
                  <a:srgbClr val="0F5494"/>
                </a:solidFill>
                <a:latin typeface="Verdana"/>
                <a:ea typeface="Verdana"/>
                <a:cs typeface="Verdana"/>
                <a:sym typeface="Verdana"/>
              </a:rPr>
              <a:t>IMPORTANT: Conditionality</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 name="Shape 227"/>
          <p:cNvSpPr>
            <a:spLocks noGrp="1"/>
          </p:cNvSpPr>
          <p:nvPr>
            <p:ph type="title" idx="4294967295"/>
          </p:nvPr>
        </p:nvSpPr>
        <p:spPr>
          <a:xfrm>
            <a:off x="395287" y="1339850"/>
            <a:ext cx="8229601" cy="936625"/>
          </a:xfrm>
          <a:prstGeom prst="rect">
            <a:avLst/>
          </a:prstGeom>
        </p:spPr>
        <p:txBody>
          <a:bodyPr lIns="0" tIns="0" rIns="0" bIns="0">
            <a:normAutofit/>
          </a:bodyPr>
          <a:lstStyle>
            <a:lvl1pPr indent="326485" algn="l" defTabSz="832104">
              <a:defRPr sz="2730">
                <a:solidFill>
                  <a:srgbClr val="0F5494"/>
                </a:solidFill>
                <a:latin typeface="Verdana Bold"/>
                <a:ea typeface="Verdana Bold"/>
                <a:cs typeface="Verdana Bold"/>
                <a:sym typeface="Verdana Bold"/>
              </a:defRPr>
            </a:lvl1pPr>
          </a:lstStyle>
          <a:p>
            <a:pPr lvl="0">
              <a:defRPr sz="1800">
                <a:solidFill>
                  <a:srgbClr val="000000"/>
                </a:solidFill>
              </a:defRPr>
            </a:pPr>
            <a:r>
              <a:rPr sz="2730">
                <a:solidFill>
                  <a:srgbClr val="0F5494"/>
                </a:solidFill>
              </a:rPr>
              <a:t>Regional Development and Decentralization (1)</a:t>
            </a:r>
          </a:p>
        </p:txBody>
      </p:sp>
      <p:sp>
        <p:nvSpPr>
          <p:cNvPr id="228" name="Shape 228"/>
          <p:cNvSpPr>
            <a:spLocks noGrp="1"/>
          </p:cNvSpPr>
          <p:nvPr>
            <p:ph type="body" idx="4294967295"/>
          </p:nvPr>
        </p:nvSpPr>
        <p:spPr>
          <a:xfrm>
            <a:off x="468312" y="2276475"/>
            <a:ext cx="8229601" cy="4176713"/>
          </a:xfrm>
          <a:prstGeom prst="rect">
            <a:avLst/>
          </a:prstGeom>
        </p:spPr>
        <p:txBody>
          <a:bodyPr lIns="0" tIns="0" rIns="0" bIns="0">
            <a:normAutofit/>
          </a:bodyPr>
          <a:lstStyle/>
          <a:p>
            <a:pPr marL="0" lvl="0" indent="0">
              <a:buClr>
                <a:srgbClr val="FFFFFF"/>
              </a:buClr>
              <a:buSzTx/>
              <a:buFontTx/>
              <a:buNone/>
              <a:defRPr sz="1800">
                <a:solidFill>
                  <a:srgbClr val="000000"/>
                </a:solidFill>
              </a:defRPr>
            </a:pPr>
            <a:endParaRPr sz="2000" b="1" i="1">
              <a:solidFill>
                <a:srgbClr val="0F5494"/>
              </a:solidFill>
              <a:latin typeface="Verdana"/>
              <a:ea typeface="Verdana"/>
              <a:cs typeface="Verdana"/>
              <a:sym typeface="Verdana"/>
            </a:endParaRPr>
          </a:p>
          <a:p>
            <a:pPr marL="0" lvl="0" indent="0">
              <a:spcBef>
                <a:spcPts val="400"/>
              </a:spcBef>
              <a:buClr>
                <a:srgbClr val="FFFFFF"/>
              </a:buClr>
              <a:buSzTx/>
              <a:buFontTx/>
              <a:buNone/>
              <a:defRPr sz="1800">
                <a:solidFill>
                  <a:srgbClr val="000000"/>
                </a:solidFill>
              </a:defRPr>
            </a:pPr>
            <a:endParaRPr sz="2000" b="1" i="1">
              <a:solidFill>
                <a:srgbClr val="0F5494"/>
              </a:solidFill>
              <a:latin typeface="Verdana"/>
              <a:ea typeface="Verdana"/>
              <a:cs typeface="Verdana"/>
              <a:sym typeface="Verdana"/>
            </a:endParaRPr>
          </a:p>
          <a:p>
            <a:pPr marL="0" lvl="0" indent="0">
              <a:spcBef>
                <a:spcPts val="400"/>
              </a:spcBef>
              <a:buClr>
                <a:srgbClr val="FFFFFF"/>
              </a:buClr>
              <a:buSzTx/>
              <a:buFontTx/>
              <a:buNone/>
              <a:defRPr sz="1800">
                <a:solidFill>
                  <a:srgbClr val="000000"/>
                </a:solidFill>
              </a:defRPr>
            </a:pPr>
            <a:r>
              <a:rPr sz="2000">
                <a:solidFill>
                  <a:srgbClr val="0F5494"/>
                </a:solidFill>
                <a:latin typeface="Verdana"/>
                <a:ea typeface="Verdana"/>
                <a:cs typeface="Verdana"/>
                <a:sym typeface="Verdana"/>
              </a:rPr>
              <a:t>- </a:t>
            </a:r>
            <a:r>
              <a:rPr sz="2000">
                <a:solidFill>
                  <a:srgbClr val="0F5494"/>
                </a:solidFill>
                <a:latin typeface="Verdana Bold"/>
                <a:ea typeface="Verdana Bold"/>
                <a:cs typeface="Verdana Bold"/>
                <a:sym typeface="Verdana Bold"/>
              </a:rPr>
              <a:t>Support to Ukraine's Regional Development policy programme (€31 million) 2013-2016</a:t>
            </a:r>
          </a:p>
          <a:p>
            <a:pPr marL="0" lvl="0" indent="0">
              <a:spcBef>
                <a:spcPts val="400"/>
              </a:spcBef>
              <a:buClr>
                <a:srgbClr val="FFFFFF"/>
              </a:buClr>
              <a:buSzTx/>
              <a:buFontTx/>
              <a:buNone/>
              <a:defRPr sz="1800">
                <a:solidFill>
                  <a:srgbClr val="000000"/>
                </a:solidFill>
              </a:defRPr>
            </a:pPr>
            <a:endParaRPr sz="2000">
              <a:solidFill>
                <a:srgbClr val="0F5494"/>
              </a:solidFill>
              <a:latin typeface="Verdana"/>
              <a:ea typeface="Verdana"/>
              <a:cs typeface="Verdana"/>
              <a:sym typeface="Verdana"/>
            </a:endParaRPr>
          </a:p>
          <a:p>
            <a:pPr marL="0" lvl="0" indent="0">
              <a:spcBef>
                <a:spcPts val="400"/>
              </a:spcBef>
              <a:buClr>
                <a:srgbClr val="FFFFFF"/>
              </a:buClr>
              <a:buFontTx/>
              <a:buChar char="•"/>
              <a:defRPr sz="1800">
                <a:solidFill>
                  <a:srgbClr val="000000"/>
                </a:solidFill>
              </a:defRPr>
            </a:pPr>
            <a:r>
              <a:rPr sz="2000">
                <a:solidFill>
                  <a:srgbClr val="0F5494"/>
                </a:solidFill>
                <a:latin typeface="Verdana"/>
                <a:ea typeface="Verdana"/>
                <a:cs typeface="Verdana"/>
                <a:sym typeface="Verdana"/>
              </a:rPr>
              <a:t> </a:t>
            </a:r>
          </a:p>
          <a:p>
            <a:pPr marL="0" lvl="0" indent="0">
              <a:spcBef>
                <a:spcPts val="400"/>
              </a:spcBef>
              <a:buClr>
                <a:srgbClr val="FFFFFF"/>
              </a:buClr>
              <a:buSzTx/>
              <a:buFontTx/>
              <a:buNone/>
              <a:defRPr sz="1800">
                <a:solidFill>
                  <a:srgbClr val="000000"/>
                </a:solidFill>
              </a:defRPr>
            </a:pPr>
            <a:r>
              <a:rPr sz="2000">
                <a:solidFill>
                  <a:srgbClr val="0F5494"/>
                </a:solidFill>
                <a:latin typeface="Verdana"/>
                <a:ea typeface="Verdana"/>
                <a:cs typeface="Verdana"/>
                <a:sym typeface="Verdana"/>
              </a:rPr>
              <a:t>- </a:t>
            </a:r>
            <a:r>
              <a:rPr sz="2000">
                <a:solidFill>
                  <a:srgbClr val="0F5494"/>
                </a:solidFill>
                <a:latin typeface="Verdana Bold"/>
                <a:ea typeface="Verdana Bold"/>
                <a:cs typeface="Verdana Bold"/>
                <a:sym typeface="Verdana Bold"/>
              </a:rPr>
              <a:t>AAP 2013 Budget Support to Ukraine's Regional Policy (€55 million) 2014-2018</a:t>
            </a:r>
          </a:p>
          <a:p>
            <a:pPr marL="0" lvl="0" indent="0">
              <a:buClr>
                <a:srgbClr val="FFFFFF"/>
              </a:buClr>
              <a:buFontTx/>
              <a:buChar char="•"/>
              <a:defRPr sz="1800">
                <a:solidFill>
                  <a:srgbClr val="000000"/>
                </a:solidFill>
              </a:defRPr>
            </a:pPr>
            <a:endParaRPr sz="2000" b="1" i="1">
              <a:solidFill>
                <a:srgbClr val="0F5494"/>
              </a:solidFill>
              <a:latin typeface="Verdana"/>
              <a:ea typeface="Verdana"/>
              <a:cs typeface="Verdana"/>
              <a:sym typeface="Verdana"/>
            </a:endParaRPr>
          </a:p>
          <a:p>
            <a:pPr marL="0" lvl="0" indent="0">
              <a:spcBef>
                <a:spcPts val="400"/>
              </a:spcBef>
              <a:buClr>
                <a:srgbClr val="FFFFFF"/>
              </a:buClr>
              <a:buFontTx/>
              <a:buChar char="•"/>
              <a:defRPr sz="1800">
                <a:solidFill>
                  <a:srgbClr val="000000"/>
                </a:solidFill>
              </a:defRPr>
            </a:pPr>
            <a:r>
              <a:rPr sz="2000" i="1">
                <a:solidFill>
                  <a:srgbClr val="0F5494"/>
                </a:solidFill>
                <a:latin typeface="Verdana"/>
                <a:ea typeface="Verdana"/>
                <a:cs typeface="Verdana"/>
                <a:sym typeface="Verdana"/>
              </a:rPr>
              <a:t> </a:t>
            </a:r>
          </a:p>
        </p:txBody>
      </p:sp>
    </p:spTree>
  </p:cSld>
  <p:clrMapOvr>
    <a:masterClrMapping/>
  </p:clrMapOvr>
  <p:transition spd="med"/>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8ECED"/>
      </a:accent5>
      <a:accent6>
        <a:srgbClr val="2E2E8B"/>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BBE0E3"/>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8ECED"/>
      </a:accent5>
      <a:accent6>
        <a:srgbClr val="2E2E8B"/>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BBE0E3"/>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609</Words>
  <Application>Microsoft Office PowerPoint</Application>
  <PresentationFormat>On-screen Show (4:3)</PresentationFormat>
  <Paragraphs>143</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Default</vt:lpstr>
      <vt:lpstr>EU and Ukraine</vt:lpstr>
      <vt:lpstr>Challenges..</vt:lpstr>
      <vt:lpstr>EU Support for reforms in Ukraine</vt:lpstr>
      <vt:lpstr>PowerPoint Presentation</vt:lpstr>
      <vt:lpstr>PowerPoint Presentation</vt:lpstr>
      <vt:lpstr>Assistance strategy for Ukraine (2011-2013)</vt:lpstr>
      <vt:lpstr>EU Financial contributions</vt:lpstr>
      <vt:lpstr>Financial contributions only in 2014..</vt:lpstr>
      <vt:lpstr>Regional Development and Decentralization (1)</vt:lpstr>
      <vt:lpstr>Regional Development and Decentralization (2)</vt:lpstr>
      <vt:lpstr>Civil society</vt:lpstr>
      <vt:lpstr>New strategy (2014-2020)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 and Ukraine</dc:title>
  <cp:lastModifiedBy>LUTSAR Martti (EEAS-KIEV)</cp:lastModifiedBy>
  <cp:revision>1</cp:revision>
  <dcterms:modified xsi:type="dcterms:W3CDTF">2014-12-04T10:13:11Z</dcterms:modified>
</cp:coreProperties>
</file>